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31F"/>
    <a:srgbClr val="E85197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8"/>
            <a:ext cx="7778741" cy="1090643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72829" y="494135"/>
            <a:ext cx="38862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事業拡大の為、</a:t>
            </a:r>
          </a:p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スタッフを募集中です。</a:t>
            </a:r>
          </a:p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明るく元気な職場です。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34016" y="3730918"/>
            <a:ext cx="6629952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仕事</a:t>
            </a:r>
            <a:r>
              <a:rPr lang="en-US" altLang="ja-JP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送迎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補助や入浴介助等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給与</a:t>
            </a:r>
            <a:r>
              <a:rPr lang="en-US" altLang="ja-JP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時給</a:t>
            </a:r>
            <a:r>
              <a:rPr lang="en-US" altLang="ja-JP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900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勤務</a:t>
            </a: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</a:t>
            </a:r>
            <a:r>
              <a:rPr lang="en-US" altLang="ja-JP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……8:30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17:30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応相談</a:t>
            </a:r>
            <a:r>
              <a:rPr lang="en-US" altLang="ja-JP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資格</a:t>
            </a:r>
            <a:r>
              <a:rPr lang="en-US" altLang="ja-JP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ヘルパー</a:t>
            </a:r>
            <a:r>
              <a:rPr lang="ja-JP" altLang="en-US" sz="28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＊級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30816" y="8517824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まずはお問い合わせください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937183" y="8862362"/>
            <a:ext cx="59105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TEL.</a:t>
            </a:r>
            <a:r>
              <a:rPr lang="en-US" altLang="ja-JP" sz="44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3600" b="1" dirty="0">
              <a:solidFill>
                <a:srgbClr val="8FC31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83807" y="9762145"/>
            <a:ext cx="4817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アスクルデイサービス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27788" y="10373200"/>
            <a:ext cx="3129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住所：東京都江東区豊洲</a:t>
            </a:r>
            <a:r>
              <a:rPr lang="en-US" altLang="zh-TW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25078" y="2076"/>
            <a:ext cx="2792293" cy="239370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" y="2185114"/>
            <a:ext cx="7142526" cy="1173004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935744" y="6733759"/>
            <a:ext cx="31948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●普通免許所持者歓迎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●経験者優遇！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●未経験者の方でも</a:t>
            </a:r>
            <a:r>
              <a:rPr lang="ja-JP" altLang="en-US" sz="2200" b="1" dirty="0" smtClean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  <a:endParaRPr lang="ja-JP" altLang="en-US" sz="2200" b="1" dirty="0">
              <a:solidFill>
                <a:srgbClr val="8FC31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358704" y="6733759"/>
            <a:ext cx="26882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●交通費完全支給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8FC31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●昼食用意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150</TotalTime>
  <Words>191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20</cp:revision>
  <cp:lastPrinted>2013-10-11T08:12:09Z</cp:lastPrinted>
  <dcterms:created xsi:type="dcterms:W3CDTF">2013-08-07T01:16:52Z</dcterms:created>
  <dcterms:modified xsi:type="dcterms:W3CDTF">2015-03-18T08:02:22Z</dcterms:modified>
</cp:coreProperties>
</file>