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5D00"/>
    <a:srgbClr val="005BAC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21" y="4329752"/>
            <a:ext cx="3174166" cy="3184615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4441773"/>
            <a:ext cx="3607838" cy="56168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5" y="647144"/>
            <a:ext cx="2040348" cy="53817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743" y="647144"/>
            <a:ext cx="2040348" cy="53817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371" y="647144"/>
            <a:ext cx="2040348" cy="538171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5063568"/>
            <a:ext cx="3607838" cy="561684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5685363"/>
            <a:ext cx="3607838" cy="56168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6307158"/>
            <a:ext cx="3607838" cy="561684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6928953"/>
            <a:ext cx="3607838" cy="56168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15912" y="717394"/>
            <a:ext cx="1579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どんな物でも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059200" y="717394"/>
            <a:ext cx="1579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どんな時でも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030596" y="717394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どんな大きさでも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77760" y="1197672"/>
            <a:ext cx="609974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まずはご相談ください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82859" y="3350892"/>
            <a:ext cx="6409858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経験豊富なフタッフがお伺いします。</a:t>
            </a:r>
          </a:p>
          <a:p>
            <a:pPr algn="ctr">
              <a:lnSpc>
                <a:spcPts val="2400"/>
              </a:lnSpc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ご高齢者さま・女性の一人暮らしの方もご安心してお任せください。</a:t>
            </a:r>
          </a:p>
          <a:p>
            <a:pPr algn="ctr">
              <a:lnSpc>
                <a:spcPts val="2400"/>
              </a:lnSpc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秘密厳守いたします。</a:t>
            </a:r>
          </a:p>
        </p:txBody>
      </p:sp>
      <p:sp>
        <p:nvSpPr>
          <p:cNvPr id="8" name="正方形/長方形 7"/>
          <p:cNvSpPr/>
          <p:nvPr/>
        </p:nvSpPr>
        <p:spPr>
          <a:xfrm rot="-600000">
            <a:off x="691209" y="5219537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800" dirty="0" smtClean="0">
                <a:ln w="19050">
                  <a:solidFill>
                    <a:srgbClr val="CD5D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  <a:endParaRPr lang="ja-JP" altLang="en-US" sz="8800" dirty="0">
              <a:ln w="19050">
                <a:solidFill>
                  <a:srgbClr val="CD5D00"/>
                </a:solidFill>
              </a:ln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553889" y="4443005"/>
            <a:ext cx="152477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お引越し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721403" y="5069066"/>
            <a:ext cx="11897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大掃除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553889" y="5695127"/>
            <a:ext cx="152477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遺品整理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1347" y="6321188"/>
            <a:ext cx="25298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オフィスの移転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716319" y="6947248"/>
            <a:ext cx="31999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ハウスクリーニング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770689" y="8064793"/>
            <a:ext cx="42466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今すぐお電話ください</a:t>
            </a:r>
            <a:r>
              <a:rPr lang="en-US" altLang="ja-JP" sz="2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r>
              <a:rPr lang="ja-JP" altLang="en-US" sz="2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97295" y="8270427"/>
            <a:ext cx="4796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endParaRPr lang="ja-JP" altLang="en-US" sz="1100" b="1" dirty="0">
              <a:solidFill>
                <a:srgbClr val="005BA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22909" y="8369858"/>
            <a:ext cx="6955751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7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03-1234-1111</a:t>
            </a:r>
            <a:endParaRPr lang="ja-JP" altLang="en-US" sz="7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583108" y="9447393"/>
            <a:ext cx="2531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年中無休 </a:t>
            </a:r>
            <a:r>
              <a:rPr lang="en-US" altLang="zh-TW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zh-TW" altLang="en-US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 〜 22</a:t>
            </a:r>
            <a:r>
              <a:rPr lang="zh-TW" altLang="en-US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6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600" dirty="0">
              <a:solidFill>
                <a:srgbClr val="005BAC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523320" y="9749216"/>
            <a:ext cx="4801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アスクルクリーニング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007647" y="10385106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005BA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264001" y="10348220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TW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1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 rot="-600000">
            <a:off x="613750" y="507907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ln w="3175">
                  <a:solidFill>
                    <a:srgbClr val="CD5D00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お見積り・ご相談</a:t>
            </a:r>
            <a:endParaRPr lang="en-US" altLang="ja-JP" sz="2000" b="1" dirty="0">
              <a:ln w="3175">
                <a:solidFill>
                  <a:srgbClr val="CD5D00"/>
                </a:solidFill>
              </a:ln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94" y="1997891"/>
            <a:ext cx="7113788" cy="13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158</TotalTime>
  <Words>182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23</cp:revision>
  <cp:lastPrinted>2015-03-17T07:10:40Z</cp:lastPrinted>
  <dcterms:created xsi:type="dcterms:W3CDTF">2013-08-07T01:16:52Z</dcterms:created>
  <dcterms:modified xsi:type="dcterms:W3CDTF">2015-03-20T04:52:07Z</dcterms:modified>
</cp:coreProperties>
</file>