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2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0021"/>
    <a:srgbClr val="CC0000"/>
    <a:srgbClr val="FF5050"/>
    <a:srgbClr val="FF7C80"/>
    <a:srgbClr val="FF9999"/>
    <a:srgbClr val="F4F4F4"/>
    <a:srgbClr val="E6D6C3"/>
    <a:srgbClr val="EAE0DE"/>
    <a:srgbClr val="732303"/>
    <a:srgbClr val="5A1B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6" d="100"/>
          <a:sy n="46" d="100"/>
        </p:scale>
        <p:origin x="2298" y="4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SUKAMOTO\Desktop\アスクル\パソコン\パソコン③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6" y="0"/>
            <a:ext cx="7773879" cy="10907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3" descr="C:\Users\TSUKAMOTO\Desktop\アスクル\パソコン\黄色四角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6186" y="4255239"/>
            <a:ext cx="5283200" cy="143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正方形/長方形 2"/>
          <p:cNvSpPr/>
          <p:nvPr/>
        </p:nvSpPr>
        <p:spPr>
          <a:xfrm>
            <a:off x="437738" y="797568"/>
            <a:ext cx="6900097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3200" dirty="0">
                <a:solidFill>
                  <a:schemeClr val="bg1"/>
                </a:solidFill>
                <a:latin typeface="小塚ゴシック Pro H" pitchFamily="34" charset="-128"/>
                <a:ea typeface="小塚ゴシック Pro H" pitchFamily="34" charset="-128"/>
              </a:rPr>
              <a:t>ＡＳＫＵＬパソコン教室</a:t>
            </a:r>
            <a:r>
              <a:rPr lang="ja-JP" altLang="en-US" sz="2800" dirty="0">
                <a:solidFill>
                  <a:schemeClr val="bg1"/>
                </a:solidFill>
                <a:latin typeface="小塚ゴシック Pro H" pitchFamily="34" charset="-128"/>
                <a:ea typeface="小塚ゴシック Pro H" pitchFamily="34" charset="-128"/>
              </a:rPr>
              <a:t>の</a:t>
            </a:r>
          </a:p>
          <a:p>
            <a:pPr algn="ctr"/>
            <a:r>
              <a:rPr lang="ja-JP" altLang="en-US" sz="4800" dirty="0">
                <a:solidFill>
                  <a:schemeClr val="bg1"/>
                </a:solidFill>
                <a:latin typeface="小塚ゴシック Pro H" pitchFamily="34" charset="-128"/>
                <a:ea typeface="小塚ゴシック Pro H" pitchFamily="34" charset="-128"/>
              </a:rPr>
              <a:t>パワーポイントできる</a:t>
            </a:r>
          </a:p>
          <a:p>
            <a:pPr algn="ctr"/>
            <a:r>
              <a:rPr lang="ja-JP" altLang="en-US" sz="4800" dirty="0">
                <a:solidFill>
                  <a:schemeClr val="bg1"/>
                </a:solidFill>
                <a:latin typeface="小塚ゴシック Pro H" pitchFamily="34" charset="-128"/>
                <a:ea typeface="小塚ゴシック Pro H" pitchFamily="34" charset="-128"/>
              </a:rPr>
              <a:t>チラシ作成教室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1278567" y="3332490"/>
            <a:ext cx="46170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400" dirty="0">
                <a:solidFill>
                  <a:srgbClr val="A50021"/>
                </a:solidFill>
                <a:latin typeface="小塚ゴシック Pro H" pitchFamily="34" charset="-128"/>
                <a:ea typeface="小塚ゴシック Pro H" pitchFamily="34" charset="-128"/>
              </a:rPr>
              <a:t>今使っているパソコンでお店や</a:t>
            </a:r>
          </a:p>
          <a:p>
            <a:r>
              <a:rPr lang="ja-JP" altLang="en-US" sz="2400" dirty="0">
                <a:solidFill>
                  <a:srgbClr val="A50021"/>
                </a:solidFill>
                <a:latin typeface="小塚ゴシック Pro H" pitchFamily="34" charset="-128"/>
                <a:ea typeface="小塚ゴシック Pro H" pitchFamily="34" charset="-128"/>
              </a:rPr>
              <a:t>会社のチラシを作りましょう</a:t>
            </a:r>
            <a:r>
              <a:rPr lang="en-US" altLang="ja-JP" sz="2400" dirty="0">
                <a:solidFill>
                  <a:srgbClr val="A50021"/>
                </a:solidFill>
                <a:latin typeface="小塚ゴシック Pro H" pitchFamily="34" charset="-128"/>
                <a:ea typeface="小塚ゴシック Pro H" pitchFamily="34" charset="-128"/>
              </a:rPr>
              <a:t>!</a:t>
            </a:r>
            <a:endParaRPr lang="ja-JP" altLang="en-US" sz="2400" dirty="0">
              <a:solidFill>
                <a:srgbClr val="A50021"/>
              </a:solidFill>
              <a:latin typeface="小塚ゴシック Pro H" pitchFamily="34" charset="-128"/>
              <a:ea typeface="小塚ゴシック Pro H" pitchFamily="34" charset="-128"/>
            </a:endParaRPr>
          </a:p>
        </p:txBody>
      </p:sp>
      <p:pic>
        <p:nvPicPr>
          <p:cNvPr id="1028" name="Picture 4" descr="C:\Users\TSUKAMOTO\Desktop\アスクル\パソコン\赤丸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711" y="3494543"/>
            <a:ext cx="1066800" cy="105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正方形/長方形 7"/>
          <p:cNvSpPr/>
          <p:nvPr/>
        </p:nvSpPr>
        <p:spPr>
          <a:xfrm>
            <a:off x="5590030" y="3808710"/>
            <a:ext cx="10823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  <a:latin typeface="小塚ゴシック Pro H" pitchFamily="34" charset="-128"/>
                <a:ea typeface="小塚ゴシック Pro H" pitchFamily="34" charset="-128"/>
              </a:rPr>
              <a:t>定員</a:t>
            </a:r>
            <a:r>
              <a:rPr lang="en-US" altLang="ja-JP" sz="2400" dirty="0">
                <a:solidFill>
                  <a:schemeClr val="bg1"/>
                </a:solidFill>
                <a:latin typeface="小塚ゴシック Pro H" pitchFamily="34" charset="-128"/>
                <a:ea typeface="小塚ゴシック Pro H" pitchFamily="34" charset="-128"/>
              </a:rPr>
              <a:t>20</a:t>
            </a:r>
            <a:r>
              <a:rPr lang="ja-JP" altLang="en-US" sz="1400" dirty="0">
                <a:solidFill>
                  <a:schemeClr val="bg1"/>
                </a:solidFill>
                <a:latin typeface="小塚ゴシック Pro H" pitchFamily="34" charset="-128"/>
                <a:ea typeface="小塚ゴシック Pro H" pitchFamily="34" charset="-128"/>
              </a:rPr>
              <a:t>名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1329831" y="4595941"/>
            <a:ext cx="1642418" cy="831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800" dirty="0">
                <a:latin typeface="小塚ゴシック Pro H" pitchFamily="34" charset="-128"/>
                <a:ea typeface="小塚ゴシック Pro H" pitchFamily="34" charset="-128"/>
              </a:rPr>
              <a:t>授業料</a:t>
            </a:r>
            <a:endParaRPr lang="en-US" altLang="ja-JP" sz="2800" dirty="0">
              <a:latin typeface="小塚ゴシック Pro H" pitchFamily="34" charset="-128"/>
              <a:ea typeface="小塚ゴシック Pro H" pitchFamily="34" charset="-128"/>
            </a:endParaRPr>
          </a:p>
          <a:p>
            <a:pPr algn="ctr"/>
            <a:r>
              <a:rPr lang="ja-JP" altLang="en-US" dirty="0">
                <a:latin typeface="小塚ゴシック Pro H" pitchFamily="34" charset="-128"/>
                <a:ea typeface="小塚ゴシック Pro H" pitchFamily="34" charset="-128"/>
              </a:rPr>
              <a:t>（年</a:t>
            </a:r>
            <a:r>
              <a:rPr lang="en-US" altLang="ja-JP" dirty="0">
                <a:latin typeface="小塚ゴシック Pro H" pitchFamily="34" charset="-128"/>
                <a:ea typeface="小塚ゴシック Pro H" pitchFamily="34" charset="-128"/>
              </a:rPr>
              <a:t>12</a:t>
            </a:r>
            <a:r>
              <a:rPr lang="ja-JP" altLang="en-US" dirty="0">
                <a:latin typeface="小塚ゴシック Pro H" pitchFamily="34" charset="-128"/>
                <a:ea typeface="小塚ゴシック Pro H" pitchFamily="34" charset="-128"/>
              </a:rPr>
              <a:t>回）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2733583" y="4711933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200" dirty="0">
                <a:latin typeface="小塚ゴシック Pro H" pitchFamily="34" charset="-128"/>
                <a:ea typeface="小塚ゴシック Pro H" pitchFamily="34" charset="-128"/>
              </a:rPr>
              <a:t>…</a:t>
            </a:r>
            <a:endParaRPr lang="ja-JP" altLang="en-US" sz="3200" dirty="0">
              <a:latin typeface="小塚ゴシック Pro H" pitchFamily="34" charset="-128"/>
              <a:ea typeface="小塚ゴシック Pro H" pitchFamily="34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3294233" y="4558856"/>
            <a:ext cx="297549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4400" dirty="0">
                <a:solidFill>
                  <a:srgbClr val="A50021"/>
                </a:solidFill>
                <a:latin typeface="小塚ゴシック Pro H" pitchFamily="34" charset="-128"/>
                <a:ea typeface="小塚ゴシック Pro H" pitchFamily="34" charset="-128"/>
              </a:rPr>
              <a:t>¥</a:t>
            </a:r>
            <a:r>
              <a:rPr lang="en-US" altLang="ja-JP" sz="6000" dirty="0">
                <a:solidFill>
                  <a:srgbClr val="A50021"/>
                </a:solidFill>
                <a:latin typeface="小塚ゴシック Pro H" pitchFamily="34" charset="-128"/>
                <a:ea typeface="小塚ゴシック Pro H" pitchFamily="34" charset="-128"/>
              </a:rPr>
              <a:t>20,000</a:t>
            </a:r>
            <a:endParaRPr lang="ja-JP" altLang="en-US" sz="6000" dirty="0">
              <a:solidFill>
                <a:srgbClr val="A50021"/>
              </a:solidFill>
              <a:latin typeface="小塚ゴシック Pro H" pitchFamily="34" charset="-128"/>
              <a:ea typeface="小塚ゴシック Pro H" pitchFamily="34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1644780" y="5806644"/>
            <a:ext cx="448601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500" dirty="0">
                <a:latin typeface="小塚ゴシック Pr6N H" pitchFamily="34" charset="-128"/>
                <a:ea typeface="小塚ゴシック Pr6N H" pitchFamily="34" charset="-128"/>
              </a:rPr>
              <a:t>※</a:t>
            </a:r>
            <a:r>
              <a:rPr lang="ja-JP" altLang="en-US" sz="1500" dirty="0">
                <a:latin typeface="小塚ゴシック Pr6N H" pitchFamily="34" charset="-128"/>
                <a:ea typeface="小塚ゴシック Pr6N H" pitchFamily="34" charset="-128"/>
              </a:rPr>
              <a:t>授業料には</a:t>
            </a:r>
            <a:r>
              <a:rPr lang="en-US" altLang="ja-JP" sz="1500" dirty="0">
                <a:latin typeface="小塚ゴシック Pr6N H" pitchFamily="34" charset="-128"/>
                <a:ea typeface="小塚ゴシック Pr6N H" pitchFamily="34" charset="-128"/>
              </a:rPr>
              <a:t>50</a:t>
            </a:r>
            <a:r>
              <a:rPr lang="ja-JP" altLang="en-US" sz="1500" dirty="0">
                <a:latin typeface="小塚ゴシック Pr6N H" pitchFamily="34" charset="-128"/>
                <a:ea typeface="小塚ゴシック Pr6N H" pitchFamily="34" charset="-128"/>
              </a:rPr>
              <a:t>枚分のチラシ印刷代が含まれます。</a:t>
            </a:r>
          </a:p>
        </p:txBody>
      </p:sp>
      <p:pic>
        <p:nvPicPr>
          <p:cNvPr id="1029" name="Picture 5" descr="C:\Users\TSUKAMOTO\Desktop\アスクル\パソコン\イラスト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620" y="7135372"/>
            <a:ext cx="1651000" cy="196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TSUKAMOTO\Desktop\アスクル\パソコン\吹き出し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83" y="7205222"/>
            <a:ext cx="48387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TSUKAMOTO\Desktop\アスクル\パソコン\赤棒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9164580"/>
            <a:ext cx="6869113" cy="40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正方形/長方形 12"/>
          <p:cNvSpPr/>
          <p:nvPr/>
        </p:nvSpPr>
        <p:spPr>
          <a:xfrm>
            <a:off x="2814589" y="7270544"/>
            <a:ext cx="2749471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>
                <a:latin typeface="小塚ゴシック Pr6N H" pitchFamily="34" charset="-128"/>
                <a:ea typeface="小塚ゴシック Pr6N H" pitchFamily="34" charset="-128"/>
              </a:rPr>
              <a:t>こんな方にオススメ</a:t>
            </a:r>
            <a:r>
              <a:rPr lang="en-US" altLang="ja-JP" dirty="0">
                <a:latin typeface="小塚ゴシック Pr6N H" pitchFamily="34" charset="-128"/>
                <a:ea typeface="小塚ゴシック Pr6N H" pitchFamily="34" charset="-128"/>
              </a:rPr>
              <a:t>‼</a:t>
            </a:r>
            <a:endParaRPr lang="ja-JP" altLang="en-US" dirty="0">
              <a:latin typeface="小塚ゴシック Pr6N H" pitchFamily="34" charset="-128"/>
              <a:ea typeface="小塚ゴシック Pr6N H" pitchFamily="34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2780882" y="7561189"/>
            <a:ext cx="499469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dirty="0">
                <a:latin typeface="小塚ゴシック Pro H" pitchFamily="34" charset="-128"/>
                <a:ea typeface="小塚ゴシック Pro H" pitchFamily="34" charset="-128"/>
              </a:rPr>
              <a:t>・売上アップに悩んでいる</a:t>
            </a:r>
            <a:r>
              <a:rPr lang="ja-JP" altLang="en-US" sz="1400" dirty="0" err="1">
                <a:latin typeface="小塚ゴシック Pro H" pitchFamily="34" charset="-128"/>
                <a:ea typeface="小塚ゴシック Pro H" pitchFamily="34" charset="-128"/>
              </a:rPr>
              <a:t>。。。</a:t>
            </a:r>
            <a:endParaRPr lang="ja-JP" altLang="en-US" sz="1400" dirty="0">
              <a:latin typeface="小塚ゴシック Pro H" pitchFamily="34" charset="-128"/>
              <a:ea typeface="小塚ゴシック Pro H" pitchFamily="34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400" dirty="0">
                <a:latin typeface="小塚ゴシック Pro H" pitchFamily="34" charset="-128"/>
                <a:ea typeface="小塚ゴシック Pro H" pitchFamily="34" charset="-128"/>
              </a:rPr>
              <a:t>・チラシを作りたいけどお金はかけられない</a:t>
            </a:r>
            <a:r>
              <a:rPr lang="ja-JP" altLang="en-US" sz="1400" dirty="0" err="1">
                <a:latin typeface="小塚ゴシック Pro H" pitchFamily="34" charset="-128"/>
                <a:ea typeface="小塚ゴシック Pro H" pitchFamily="34" charset="-128"/>
              </a:rPr>
              <a:t>。。。</a:t>
            </a:r>
            <a:endParaRPr lang="ja-JP" altLang="en-US" sz="1400" dirty="0">
              <a:latin typeface="小塚ゴシック Pro H" pitchFamily="34" charset="-128"/>
              <a:ea typeface="小塚ゴシック Pro H" pitchFamily="34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400" dirty="0">
                <a:latin typeface="小塚ゴシック Pro H" pitchFamily="34" charset="-128"/>
                <a:ea typeface="小塚ゴシック Pro H" pitchFamily="34" charset="-128"/>
              </a:rPr>
              <a:t>・社内行事の案内を作る必要ができてしまった</a:t>
            </a:r>
            <a:r>
              <a:rPr lang="ja-JP" altLang="en-US" sz="1400" dirty="0" err="1">
                <a:latin typeface="小塚ゴシック Pro H" pitchFamily="34" charset="-128"/>
                <a:ea typeface="小塚ゴシック Pro H" pitchFamily="34" charset="-128"/>
              </a:rPr>
              <a:t>。。。</a:t>
            </a:r>
            <a:endParaRPr lang="ja-JP" altLang="en-US" sz="1400" dirty="0">
              <a:latin typeface="小塚ゴシック Pro H" pitchFamily="34" charset="-128"/>
              <a:ea typeface="小塚ゴシック Pro H" pitchFamily="34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400" dirty="0">
                <a:latin typeface="小塚ゴシック Pro H" pitchFamily="34" charset="-128"/>
                <a:ea typeface="小塚ゴシック Pro H" pitchFamily="34" charset="-128"/>
              </a:rPr>
              <a:t>・パソコンの操作に自信が無い。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575326" y="9230412"/>
            <a:ext cx="66802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800" dirty="0">
                <a:solidFill>
                  <a:schemeClr val="bg1"/>
                </a:solidFill>
                <a:latin typeface="小塚ゴシック Pro H" pitchFamily="34" charset="-128"/>
                <a:ea typeface="小塚ゴシック Pro H" pitchFamily="34" charset="-128"/>
              </a:rPr>
              <a:t>パソコン操作の基礎も効果的な表現方法をお教えします！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437738" y="9678068"/>
            <a:ext cx="300595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00" dirty="0">
                <a:latin typeface="小塚ゴシック Pro H" pitchFamily="34" charset="-128"/>
                <a:ea typeface="小塚ゴシック Pro H" pitchFamily="34" charset="-128"/>
              </a:rPr>
              <a:t>アスクルパソコン教室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442006" y="10065109"/>
            <a:ext cx="17043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latin typeface="小塚ゴシック Pro H" pitchFamily="34" charset="-128"/>
                <a:ea typeface="小塚ゴシック Pro H" pitchFamily="34" charset="-128"/>
              </a:rPr>
              <a:t>東京都豊洲</a:t>
            </a:r>
            <a:r>
              <a:rPr lang="en-US" altLang="ja-JP" sz="1600" dirty="0">
                <a:latin typeface="小塚ゴシック Pro H" pitchFamily="34" charset="-128"/>
                <a:ea typeface="小塚ゴシック Pro H" pitchFamily="34" charset="-128"/>
              </a:rPr>
              <a:t>3-2-3</a:t>
            </a:r>
            <a:endParaRPr lang="ja-JP" altLang="en-US" sz="1600" dirty="0">
              <a:latin typeface="小塚ゴシック Pro H" pitchFamily="34" charset="-128"/>
              <a:ea typeface="小塚ゴシック Pro H" pitchFamily="34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2115374" y="10065109"/>
            <a:ext cx="19944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latin typeface="小塚ゴシック Pro H" pitchFamily="34" charset="-128"/>
                <a:ea typeface="小塚ゴシック Pro H" pitchFamily="34" charset="-128"/>
              </a:rPr>
              <a:t>TEL : 03-1234-1111</a:t>
            </a:r>
            <a:endParaRPr lang="ja-JP" altLang="en-US" sz="1600" dirty="0">
              <a:latin typeface="小塚ゴシック Pro H" pitchFamily="34" charset="-128"/>
              <a:ea typeface="小塚ゴシック Pro H" pitchFamily="34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4054859" y="10087584"/>
            <a:ext cx="358231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100" dirty="0">
                <a:latin typeface="小塚ゴシック Pr6N H" pitchFamily="34" charset="-128"/>
                <a:ea typeface="小塚ゴシック Pr6N H" pitchFamily="34" charset="-128"/>
              </a:rPr>
              <a:t>(</a:t>
            </a:r>
            <a:r>
              <a:rPr lang="ja-JP" altLang="en-US" sz="1100" dirty="0">
                <a:latin typeface="小塚ゴシック Pr6N H" pitchFamily="34" charset="-128"/>
                <a:ea typeface="小塚ゴシック Pr6N H" pitchFamily="34" charset="-128"/>
              </a:rPr>
              <a:t>平日</a:t>
            </a:r>
            <a:r>
              <a:rPr lang="en-US" altLang="ja-JP" sz="1100" dirty="0">
                <a:latin typeface="小塚ゴシック Pr6N H" pitchFamily="34" charset="-128"/>
                <a:ea typeface="小塚ゴシック Pr6N H" pitchFamily="34" charset="-128"/>
              </a:rPr>
              <a:t>10</a:t>
            </a:r>
            <a:r>
              <a:rPr lang="ja-JP" altLang="en-US" sz="1100" dirty="0">
                <a:latin typeface="小塚ゴシック Pr6N H" pitchFamily="34" charset="-128"/>
                <a:ea typeface="小塚ゴシック Pr6N H" pitchFamily="34" charset="-128"/>
              </a:rPr>
              <a:t>：</a:t>
            </a:r>
            <a:r>
              <a:rPr lang="en-US" altLang="ja-JP" sz="1100" dirty="0">
                <a:latin typeface="小塚ゴシック Pr6N H" pitchFamily="34" charset="-128"/>
                <a:ea typeface="小塚ゴシック Pr6N H" pitchFamily="34" charset="-128"/>
              </a:rPr>
              <a:t>00</a:t>
            </a:r>
            <a:r>
              <a:rPr lang="ja-JP" altLang="en-US" sz="1100" dirty="0">
                <a:latin typeface="小塚ゴシック Pr6N H" pitchFamily="34" charset="-128"/>
                <a:ea typeface="小塚ゴシック Pr6N H" pitchFamily="34" charset="-128"/>
              </a:rPr>
              <a:t>～</a:t>
            </a:r>
            <a:r>
              <a:rPr lang="en-US" altLang="ja-JP" sz="1100" dirty="0">
                <a:latin typeface="小塚ゴシック Pr6N H" pitchFamily="34" charset="-128"/>
                <a:ea typeface="小塚ゴシック Pr6N H" pitchFamily="34" charset="-128"/>
              </a:rPr>
              <a:t>20</a:t>
            </a:r>
            <a:r>
              <a:rPr lang="ja-JP" altLang="en-US" sz="1100" dirty="0">
                <a:latin typeface="小塚ゴシック Pr6N H" pitchFamily="34" charset="-128"/>
                <a:ea typeface="小塚ゴシック Pr6N H" pitchFamily="34" charset="-128"/>
              </a:rPr>
              <a:t>：</a:t>
            </a:r>
            <a:r>
              <a:rPr lang="en-US" altLang="ja-JP" sz="1100" dirty="0">
                <a:latin typeface="小塚ゴシック Pr6N H" pitchFamily="34" charset="-128"/>
                <a:ea typeface="小塚ゴシック Pr6N H" pitchFamily="34" charset="-128"/>
              </a:rPr>
              <a:t>00</a:t>
            </a:r>
            <a:r>
              <a:rPr lang="ja-JP" altLang="en-US" sz="1100" dirty="0">
                <a:latin typeface="小塚ゴシック Pr6N H" pitchFamily="34" charset="-128"/>
                <a:ea typeface="小塚ゴシック Pr6N H" pitchFamily="34" charset="-128"/>
              </a:rPr>
              <a:t> 土･日･祝日</a:t>
            </a:r>
            <a:r>
              <a:rPr lang="en-US" altLang="ja-JP" sz="1100" dirty="0">
                <a:latin typeface="小塚ゴシック Pr6N H" pitchFamily="34" charset="-128"/>
                <a:ea typeface="小塚ゴシック Pr6N H" pitchFamily="34" charset="-128"/>
              </a:rPr>
              <a:t>10:00</a:t>
            </a:r>
            <a:r>
              <a:rPr lang="ja-JP" altLang="en-US" sz="1100" dirty="0">
                <a:latin typeface="小塚ゴシック Pr6N H" pitchFamily="34" charset="-128"/>
                <a:ea typeface="小塚ゴシック Pr6N H" pitchFamily="34" charset="-128"/>
              </a:rPr>
              <a:t>～</a:t>
            </a:r>
            <a:r>
              <a:rPr lang="en-US" altLang="ja-JP" sz="1100" dirty="0">
                <a:latin typeface="小塚ゴシック Pr6N H" pitchFamily="34" charset="-128"/>
                <a:ea typeface="小塚ゴシック Pr6N H" pitchFamily="34" charset="-128"/>
              </a:rPr>
              <a:t>17</a:t>
            </a:r>
            <a:r>
              <a:rPr lang="ja-JP" altLang="en-US" sz="1100" dirty="0">
                <a:latin typeface="小塚ゴシック Pr6N H" pitchFamily="34" charset="-128"/>
                <a:ea typeface="小塚ゴシック Pr6N H" pitchFamily="34" charset="-128"/>
              </a:rPr>
              <a:t>：</a:t>
            </a:r>
            <a:r>
              <a:rPr lang="en-US" altLang="ja-JP" sz="1100" dirty="0">
                <a:latin typeface="小塚ゴシック Pr6N H" pitchFamily="34" charset="-128"/>
                <a:ea typeface="小塚ゴシック Pr6N H" pitchFamily="34" charset="-128"/>
              </a:rPr>
              <a:t>00</a:t>
            </a:r>
            <a:r>
              <a:rPr lang="ja-JP" altLang="en-US" sz="1100" dirty="0">
                <a:latin typeface="小塚ゴシック Pr6N H" pitchFamily="34" charset="-128"/>
                <a:ea typeface="小塚ゴシック Pr6N H" pitchFamily="34" charset="-128"/>
              </a:rPr>
              <a:t>）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464964" y="10297867"/>
            <a:ext cx="22676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latin typeface="小塚ゴシック Pr6N B" pitchFamily="34" charset="-128"/>
                <a:ea typeface="小塚ゴシック Pr6N B" pitchFamily="34" charset="-128"/>
              </a:rPr>
              <a:t>http//www.aslult.com</a:t>
            </a:r>
            <a:endParaRPr lang="ja-JP" altLang="en-US" sz="1600" dirty="0">
              <a:latin typeface="小塚ゴシック Pr6N B" pitchFamily="34" charset="-128"/>
              <a:ea typeface="小塚ゴシック Pr6N B" pitchFamily="34" charset="-128"/>
            </a:endParaRPr>
          </a:p>
        </p:txBody>
      </p:sp>
      <p:pic>
        <p:nvPicPr>
          <p:cNvPr id="5" name="Picture 2" descr="\\SERVER\mac-share\塚本\0422アスクル追加パーツiga\star_yellow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96" y="248980"/>
            <a:ext cx="1166209" cy="1160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正方形/長方形 5"/>
          <p:cNvSpPr/>
          <p:nvPr/>
        </p:nvSpPr>
        <p:spPr>
          <a:xfrm>
            <a:off x="289901" y="677490"/>
            <a:ext cx="117211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dirty="0">
                <a:latin typeface="小塚ゴシック Pro B" pitchFamily="34" charset="-128"/>
                <a:ea typeface="小塚ゴシック Pro B" pitchFamily="34" charset="-128"/>
              </a:rPr>
              <a:t>販促ご担当者様</a:t>
            </a:r>
            <a:endParaRPr lang="en-US" altLang="ja-JP" sz="1100" dirty="0">
              <a:latin typeface="小塚ゴシック Pro B" pitchFamily="34" charset="-128"/>
              <a:ea typeface="小塚ゴシック Pro B" pitchFamily="34" charset="-128"/>
            </a:endParaRPr>
          </a:p>
          <a:p>
            <a:pPr algn="ctr"/>
            <a:r>
              <a:rPr lang="ja-JP" altLang="en-US" sz="1100" dirty="0">
                <a:latin typeface="小塚ゴシック Pro B" pitchFamily="34" charset="-128"/>
                <a:ea typeface="小塚ゴシック Pro B" pitchFamily="34" charset="-128"/>
              </a:rPr>
              <a:t>注目！</a:t>
            </a:r>
          </a:p>
        </p:txBody>
      </p:sp>
    </p:spTree>
    <p:extLst>
      <p:ext uri="{BB962C8B-B14F-4D97-AF65-F5344CB8AC3E}">
        <p14:creationId xmlns:p14="http://schemas.microsoft.com/office/powerpoint/2010/main" val="1320279660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255</Words>
  <Application>Microsoft Office PowerPoint</Application>
  <PresentationFormat>ユーザー設定</PresentationFormat>
  <Paragraphs>41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HG丸ｺﾞｼｯｸM-PRO</vt:lpstr>
      <vt:lpstr>ＭＳ Ｐゴシック</vt:lpstr>
      <vt:lpstr>小塚ゴシック Pr6N B</vt:lpstr>
      <vt:lpstr>小塚ゴシック Pr6N H</vt:lpstr>
      <vt:lpstr>小塚ゴシック Pro B</vt:lpstr>
      <vt:lpstr>小塚ゴシック Pro H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2017-02-24T10:14:32Z</dcterms:modified>
</cp:coreProperties>
</file>