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57" r:id="rId2"/>
    <p:sldId id="258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3333CC"/>
    <a:srgbClr val="CC0066"/>
    <a:srgbClr val="8F57FF"/>
    <a:srgbClr val="9966FF"/>
    <a:srgbClr val="CC0099"/>
    <a:srgbClr val="CC3399"/>
    <a:srgbClr val="CC00CC"/>
    <a:srgbClr val="99009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1236" y="66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680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4" y="4083977"/>
            <a:ext cx="8180785" cy="1877297"/>
          </a:xfrm>
        </p:spPr>
        <p:txBody>
          <a:bodyPr/>
          <a:lstStyle>
            <a:lvl1pPr marL="0" indent="0" algn="ctr">
              <a:buNone/>
              <a:defRPr sz="2721"/>
            </a:lvl1pPr>
            <a:lvl2pPr marL="518373" indent="0" algn="ctr">
              <a:buNone/>
              <a:defRPr sz="2268"/>
            </a:lvl2pPr>
            <a:lvl3pPr marL="1036747" indent="0" algn="ctr">
              <a:buNone/>
              <a:defRPr sz="2041"/>
            </a:lvl3pPr>
            <a:lvl4pPr marL="1555120" indent="0" algn="ctr">
              <a:buNone/>
              <a:defRPr sz="1814"/>
            </a:lvl4pPr>
            <a:lvl5pPr marL="2073493" indent="0" algn="ctr">
              <a:buNone/>
              <a:defRPr sz="1814"/>
            </a:lvl5pPr>
            <a:lvl6pPr marL="2591867" indent="0" algn="ctr">
              <a:buNone/>
              <a:defRPr sz="1814"/>
            </a:lvl6pPr>
            <a:lvl7pPr marL="3110240" indent="0" algn="ctr">
              <a:buNone/>
              <a:defRPr sz="1814"/>
            </a:lvl7pPr>
            <a:lvl8pPr marL="3628614" indent="0" algn="ctr">
              <a:buNone/>
              <a:defRPr sz="1814"/>
            </a:lvl8pPr>
            <a:lvl9pPr marL="4146987" indent="0" algn="ctr">
              <a:buNone/>
              <a:defRPr sz="181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3" y="413978"/>
            <a:ext cx="2351976" cy="658944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5" y="1938496"/>
            <a:ext cx="9407902" cy="3234423"/>
          </a:xfrm>
        </p:spPr>
        <p:txBody>
          <a:bodyPr anchor="b"/>
          <a:lstStyle>
            <a:lvl1pPr>
              <a:defRPr sz="680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5" y="5203518"/>
            <a:ext cx="9407902" cy="1700906"/>
          </a:xfrm>
        </p:spPr>
        <p:txBody>
          <a:bodyPr/>
          <a:lstStyle>
            <a:lvl1pPr marL="0" indent="0">
              <a:buNone/>
              <a:defRPr sz="2721">
                <a:solidFill>
                  <a:schemeClr val="tx1"/>
                </a:solidFill>
              </a:defRPr>
            </a:lvl1pPr>
            <a:lvl2pPr marL="51837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2pPr>
            <a:lvl3pPr marL="1036747" indent="0">
              <a:buNone/>
              <a:defRPr sz="2041">
                <a:solidFill>
                  <a:schemeClr val="tx1">
                    <a:tint val="75000"/>
                  </a:schemeClr>
                </a:solidFill>
              </a:defRPr>
            </a:lvl3pPr>
            <a:lvl4pPr marL="155512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4pPr>
            <a:lvl5pPr marL="2073493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5pPr>
            <a:lvl6pPr marL="259186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6pPr>
            <a:lvl7pPr marL="311024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7pPr>
            <a:lvl8pPr marL="3628614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8pPr>
            <a:lvl9pPr marL="414698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5" y="2069887"/>
            <a:ext cx="4635778" cy="493353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0" y="2069887"/>
            <a:ext cx="4635778" cy="493353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413979"/>
            <a:ext cx="9407902" cy="150291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7"/>
            <a:ext cx="4614473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5"/>
            <a:ext cx="4614473" cy="4177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7"/>
            <a:ext cx="4637199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5"/>
            <a:ext cx="4637199" cy="4177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373" indent="0">
              <a:buNone/>
              <a:defRPr sz="3175"/>
            </a:lvl2pPr>
            <a:lvl3pPr marL="1036747" indent="0">
              <a:buNone/>
              <a:defRPr sz="2721"/>
            </a:lvl3pPr>
            <a:lvl4pPr marL="1555120" indent="0">
              <a:buNone/>
              <a:defRPr sz="2268"/>
            </a:lvl4pPr>
            <a:lvl5pPr marL="2073493" indent="0">
              <a:buNone/>
              <a:defRPr sz="2268"/>
            </a:lvl5pPr>
            <a:lvl6pPr marL="2591867" indent="0">
              <a:buNone/>
              <a:defRPr sz="2268"/>
            </a:lvl6pPr>
            <a:lvl7pPr marL="3110240" indent="0">
              <a:buNone/>
              <a:defRPr sz="2268"/>
            </a:lvl7pPr>
            <a:lvl8pPr marL="3628614" indent="0">
              <a:buNone/>
              <a:defRPr sz="2268"/>
            </a:lvl8pPr>
            <a:lvl9pPr marL="4146987" indent="0">
              <a:buNone/>
              <a:defRPr sz="226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7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3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 dirty="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dirty="0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(293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574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TSUKAMOTO\Desktop\askul_chirashi\あじさい\あじさい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" y="1133"/>
            <a:ext cx="10906411" cy="777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TSUKAMOTO\Desktop\アスクル\あじさい\あじさい②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244" y="4271861"/>
            <a:ext cx="3454400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2093646" y="7074428"/>
            <a:ext cx="6955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主催：アスクル商店街あじさいまつり実行委員会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782613" y="5349079"/>
            <a:ext cx="537348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dirty="0">
                <a:latin typeface="小塚ゴシック Pr6N B" pitchFamily="34" charset="-128"/>
                <a:ea typeface="小塚ゴシック Pr6N B" pitchFamily="34" charset="-128"/>
              </a:rPr>
              <a:t>●アジサイの即売会</a:t>
            </a:r>
            <a:r>
              <a:rPr lang="en-US" altLang="ja-JP" sz="2000" dirty="0">
                <a:latin typeface="小塚ゴシック Pr6N B" pitchFamily="34" charset="-128"/>
                <a:ea typeface="小塚ゴシック Pr6N B" pitchFamily="34" charset="-128"/>
              </a:rPr>
              <a:t>(</a:t>
            </a:r>
            <a:r>
              <a:rPr lang="ja-JP" altLang="en-US" sz="2000" dirty="0">
                <a:latin typeface="小塚ゴシック Pr6N B" pitchFamily="34" charset="-128"/>
                <a:ea typeface="小塚ゴシック Pr6N B" pitchFamily="34" charset="-128"/>
              </a:rPr>
              <a:t>毎朝午前中）</a:t>
            </a:r>
          </a:p>
          <a:p>
            <a:pPr>
              <a:lnSpc>
                <a:spcPct val="150000"/>
              </a:lnSpc>
            </a:pPr>
            <a:r>
              <a:rPr lang="ja-JP" altLang="en-US" sz="2000" dirty="0">
                <a:latin typeface="小塚ゴシック Pr6N B" pitchFamily="34" charset="-128"/>
                <a:ea typeface="小塚ゴシック Pr6N B" pitchFamily="34" charset="-128"/>
              </a:rPr>
              <a:t>●写真撮影会</a:t>
            </a:r>
            <a:r>
              <a:rPr lang="en-US" altLang="ja-JP" sz="2000" dirty="0">
                <a:latin typeface="小塚ゴシック Pr6N B" pitchFamily="34" charset="-128"/>
                <a:ea typeface="小塚ゴシック Pr6N B" pitchFamily="34" charset="-128"/>
              </a:rPr>
              <a:t>(</a:t>
            </a:r>
            <a:r>
              <a:rPr lang="ja-JP" altLang="en-US" sz="2000" dirty="0">
                <a:latin typeface="小塚ゴシック Pr6N B" pitchFamily="34" charset="-128"/>
                <a:ea typeface="小塚ゴシック Pr6N B" pitchFamily="34" charset="-128"/>
              </a:rPr>
              <a:t>土曜日のみ）</a:t>
            </a:r>
          </a:p>
          <a:p>
            <a:pPr>
              <a:lnSpc>
                <a:spcPct val="150000"/>
              </a:lnSpc>
            </a:pPr>
            <a:r>
              <a:rPr lang="ja-JP" altLang="en-US" sz="2000" dirty="0">
                <a:latin typeface="小塚ゴシック Pr6N B" pitchFamily="34" charset="-128"/>
                <a:ea typeface="小塚ゴシック Pr6N B" pitchFamily="34" charset="-128"/>
              </a:rPr>
              <a:t>●</a:t>
            </a:r>
            <a:r>
              <a:rPr lang="en-US" altLang="ja-JP" sz="2000" dirty="0">
                <a:latin typeface="小塚ゴシック Pr6N B" pitchFamily="34" charset="-128"/>
                <a:ea typeface="小塚ゴシック Pr6N B" pitchFamily="34" charset="-128"/>
              </a:rPr>
              <a:t>LED</a:t>
            </a:r>
            <a:r>
              <a:rPr lang="ja-JP" altLang="en-US" sz="2000" dirty="0">
                <a:latin typeface="小塚ゴシック Pr6N B" pitchFamily="34" charset="-128"/>
                <a:ea typeface="小塚ゴシック Pr6N B" pitchFamily="34" charset="-128"/>
              </a:rPr>
              <a:t>照明によるライトアップ</a:t>
            </a:r>
            <a:r>
              <a:rPr lang="en-US" altLang="ja-JP" sz="2000" dirty="0">
                <a:latin typeface="小塚ゴシック Pr6N B" pitchFamily="34" charset="-128"/>
                <a:ea typeface="小塚ゴシック Pr6N B" pitchFamily="34" charset="-128"/>
              </a:rPr>
              <a:t>(</a:t>
            </a:r>
            <a:r>
              <a:rPr lang="ja-JP" altLang="en-US" sz="2000" dirty="0">
                <a:latin typeface="小塚ゴシック Pr6N B" pitchFamily="34" charset="-128"/>
                <a:ea typeface="小塚ゴシック Pr6N B" pitchFamily="34" charset="-128"/>
              </a:rPr>
              <a:t>毎日）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782613" y="4271861"/>
            <a:ext cx="58113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200" dirty="0">
                <a:solidFill>
                  <a:srgbClr val="C00000"/>
                </a:solidFill>
                <a:latin typeface="小塚ゴシック Pro H" pitchFamily="34" charset="-128"/>
                <a:ea typeface="小塚ゴシック Pro H" pitchFamily="34" charset="-128"/>
              </a:rPr>
              <a:t>期間：</a:t>
            </a:r>
            <a:r>
              <a:rPr lang="en-US" altLang="zh-TW" sz="3200" dirty="0">
                <a:solidFill>
                  <a:srgbClr val="C00000"/>
                </a:solidFill>
                <a:latin typeface="小塚ゴシック Pro H" pitchFamily="34" charset="-128"/>
                <a:ea typeface="小塚ゴシック Pro H" pitchFamily="34" charset="-128"/>
              </a:rPr>
              <a:t>6</a:t>
            </a:r>
            <a:r>
              <a:rPr lang="zh-TW" altLang="en-US" sz="3200" dirty="0">
                <a:solidFill>
                  <a:srgbClr val="C00000"/>
                </a:solidFill>
                <a:latin typeface="小塚ゴシック Pro H" pitchFamily="34" charset="-128"/>
                <a:ea typeface="小塚ゴシック Pro H" pitchFamily="34" charset="-128"/>
              </a:rPr>
              <a:t>月</a:t>
            </a:r>
            <a:r>
              <a:rPr lang="en-US" altLang="zh-TW" sz="3200" dirty="0">
                <a:solidFill>
                  <a:srgbClr val="C00000"/>
                </a:solidFill>
                <a:latin typeface="小塚ゴシック Pro H" pitchFamily="34" charset="-128"/>
                <a:ea typeface="小塚ゴシック Pro H" pitchFamily="34" charset="-128"/>
              </a:rPr>
              <a:t>13</a:t>
            </a:r>
            <a:r>
              <a:rPr lang="zh-TW" altLang="en-US" sz="3200" dirty="0">
                <a:solidFill>
                  <a:srgbClr val="C00000"/>
                </a:solidFill>
                <a:latin typeface="小塚ゴシック Pro H" pitchFamily="34" charset="-128"/>
                <a:ea typeface="小塚ゴシック Pro H" pitchFamily="34" charset="-128"/>
              </a:rPr>
              <a:t>日</a:t>
            </a:r>
            <a:r>
              <a:rPr lang="en-US" altLang="ja-JP" sz="2200" dirty="0">
                <a:solidFill>
                  <a:srgbClr val="C00000"/>
                </a:solidFill>
                <a:latin typeface="小塚ゴシック Pro H" pitchFamily="34" charset="-128"/>
                <a:ea typeface="小塚ゴシック Pro H" pitchFamily="34" charset="-128"/>
              </a:rPr>
              <a:t>(</a:t>
            </a:r>
            <a:r>
              <a:rPr lang="zh-TW" altLang="en-US" sz="2200" dirty="0">
                <a:solidFill>
                  <a:srgbClr val="C00000"/>
                </a:solidFill>
                <a:latin typeface="小塚ゴシック Pro H" pitchFamily="34" charset="-128"/>
                <a:ea typeface="小塚ゴシック Pro H" pitchFamily="34" charset="-128"/>
              </a:rPr>
              <a:t>土</a:t>
            </a:r>
            <a:r>
              <a:rPr lang="en-US" altLang="ja-JP" sz="2200" dirty="0">
                <a:solidFill>
                  <a:srgbClr val="C00000"/>
                </a:solidFill>
                <a:latin typeface="小塚ゴシック Pro H" pitchFamily="34" charset="-128"/>
                <a:ea typeface="小塚ゴシック Pro H" pitchFamily="34" charset="-128"/>
              </a:rPr>
              <a:t>)</a:t>
            </a:r>
            <a:r>
              <a:rPr lang="zh-TW" altLang="en-US" sz="3200" dirty="0">
                <a:solidFill>
                  <a:srgbClr val="C00000"/>
                </a:solidFill>
                <a:latin typeface="小塚ゴシック Pro H" pitchFamily="34" charset="-128"/>
                <a:ea typeface="小塚ゴシック Pro H" pitchFamily="34" charset="-128"/>
              </a:rPr>
              <a:t>～</a:t>
            </a:r>
            <a:r>
              <a:rPr lang="en-US" altLang="zh-TW" sz="3200" dirty="0">
                <a:solidFill>
                  <a:srgbClr val="C00000"/>
                </a:solidFill>
                <a:latin typeface="小塚ゴシック Pro H" pitchFamily="34" charset="-128"/>
                <a:ea typeface="小塚ゴシック Pro H" pitchFamily="34" charset="-128"/>
              </a:rPr>
              <a:t>7</a:t>
            </a:r>
            <a:r>
              <a:rPr lang="zh-TW" altLang="en-US" sz="3200" dirty="0">
                <a:solidFill>
                  <a:srgbClr val="C00000"/>
                </a:solidFill>
                <a:latin typeface="小塚ゴシック Pro H" pitchFamily="34" charset="-128"/>
                <a:ea typeface="小塚ゴシック Pro H" pitchFamily="34" charset="-128"/>
              </a:rPr>
              <a:t>月</a:t>
            </a:r>
            <a:r>
              <a:rPr lang="en-US" altLang="zh-TW" sz="3200" dirty="0">
                <a:solidFill>
                  <a:srgbClr val="C00000"/>
                </a:solidFill>
                <a:latin typeface="小塚ゴシック Pro H" pitchFamily="34" charset="-128"/>
                <a:ea typeface="小塚ゴシック Pro H" pitchFamily="34" charset="-128"/>
              </a:rPr>
              <a:t>5</a:t>
            </a:r>
            <a:r>
              <a:rPr lang="zh-TW" altLang="en-US" sz="3200" dirty="0">
                <a:solidFill>
                  <a:srgbClr val="C00000"/>
                </a:solidFill>
                <a:latin typeface="小塚ゴシック Pro H" pitchFamily="34" charset="-128"/>
                <a:ea typeface="小塚ゴシック Pro H" pitchFamily="34" charset="-128"/>
              </a:rPr>
              <a:t>日</a:t>
            </a:r>
            <a:r>
              <a:rPr lang="en-US" altLang="ja-JP" sz="2200" dirty="0">
                <a:solidFill>
                  <a:srgbClr val="C00000"/>
                </a:solidFill>
                <a:latin typeface="小塚ゴシック Pro H" pitchFamily="34" charset="-128"/>
                <a:ea typeface="小塚ゴシック Pro H" pitchFamily="34" charset="-128"/>
              </a:rPr>
              <a:t>(</a:t>
            </a:r>
            <a:r>
              <a:rPr lang="zh-TW" altLang="en-US" sz="2200" dirty="0">
                <a:solidFill>
                  <a:srgbClr val="C00000"/>
                </a:solidFill>
                <a:latin typeface="小塚ゴシック Pro H" pitchFamily="34" charset="-128"/>
                <a:ea typeface="小塚ゴシック Pro H" pitchFamily="34" charset="-128"/>
              </a:rPr>
              <a:t>日</a:t>
            </a:r>
            <a:r>
              <a:rPr lang="en-US" altLang="ja-JP" sz="2200" dirty="0">
                <a:solidFill>
                  <a:srgbClr val="C00000"/>
                </a:solidFill>
                <a:latin typeface="小塚ゴシック Pro H" pitchFamily="34" charset="-128"/>
                <a:ea typeface="小塚ゴシック Pro H" pitchFamily="34" charset="-128"/>
              </a:rPr>
              <a:t>)</a:t>
            </a:r>
            <a:endParaRPr lang="zh-TW" altLang="en-US" sz="2200" dirty="0">
              <a:solidFill>
                <a:srgbClr val="C00000"/>
              </a:solidFill>
              <a:latin typeface="小塚ゴシック Pro H" pitchFamily="34" charset="-128"/>
              <a:ea typeface="小塚ゴシック Pro H" pitchFamily="34" charset="-128"/>
            </a:endParaRPr>
          </a:p>
          <a:p>
            <a:r>
              <a:rPr lang="ja-JP" altLang="en-US" sz="3200" dirty="0">
                <a:solidFill>
                  <a:srgbClr val="C00000"/>
                </a:solidFill>
                <a:latin typeface="小塚ゴシック Pro H" pitchFamily="34" charset="-128"/>
                <a:ea typeface="小塚ゴシック Pro H" pitchFamily="34" charset="-128"/>
              </a:rPr>
              <a:t>会場：アスクル公園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561635" y="900953"/>
            <a:ext cx="2044149" cy="23237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500" dirty="0">
                <a:solidFill>
                  <a:srgbClr val="CC0099"/>
                </a:solidFill>
                <a:latin typeface="小塚明朝 Pro B" pitchFamily="18" charset="-128"/>
                <a:ea typeface="小塚明朝 Pro B" pitchFamily="18" charset="-128"/>
              </a:rPr>
              <a:t>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7914421" y="2070291"/>
            <a:ext cx="295465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200" dirty="0">
                <a:solidFill>
                  <a:srgbClr val="000099"/>
                </a:solidFill>
                <a:latin typeface="小塚明朝 Pro B" pitchFamily="18" charset="-128"/>
                <a:ea typeface="小塚明朝 Pro B" pitchFamily="18" charset="-128"/>
              </a:rPr>
              <a:t>まつり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6090876" y="1788047"/>
            <a:ext cx="2044149" cy="23237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500" dirty="0">
                <a:solidFill>
                  <a:schemeClr val="accent5">
                    <a:lumMod val="75000"/>
                  </a:schemeClr>
                </a:solidFill>
                <a:latin typeface="小塚明朝 Pro B" pitchFamily="18" charset="-128"/>
                <a:ea typeface="小塚明朝 Pro B" pitchFamily="18" charset="-128"/>
              </a:rPr>
              <a:t>い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549448" y="888073"/>
            <a:ext cx="2044149" cy="23237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500" dirty="0">
                <a:solidFill>
                  <a:srgbClr val="CC0066"/>
                </a:solidFill>
                <a:latin typeface="小塚明朝 Pro B" pitchFamily="18" charset="-128"/>
                <a:ea typeface="小塚明朝 Pro B" pitchFamily="18" charset="-128"/>
              </a:rPr>
              <a:t>さ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3116248" y="1827453"/>
            <a:ext cx="2044149" cy="23237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500" dirty="0">
                <a:solidFill>
                  <a:srgbClr val="8F57FF"/>
                </a:solidFill>
                <a:latin typeface="小塚明朝 Pro B" pitchFamily="18" charset="-128"/>
                <a:ea typeface="小塚明朝 Pro B" pitchFamily="18" charset="-128"/>
              </a:rPr>
              <a:t>じ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7991695" y="3129822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solidFill>
                  <a:srgbClr val="000099"/>
                </a:solidFill>
                <a:latin typeface="Adobe Gothic Std B" pitchFamily="34" charset="-128"/>
                <a:ea typeface="Adobe Gothic Std B" pitchFamily="34" charset="-128"/>
              </a:rPr>
              <a:t>アスクル商店街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8214630" y="5050247"/>
            <a:ext cx="697627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地図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7316948" y="6106582"/>
            <a:ext cx="2492990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小塚ゴシック Pro H" pitchFamily="34" charset="-128"/>
                <a:ea typeface="小塚ゴシック Pro H" pitchFamily="34" charset="-128"/>
              </a:rPr>
              <a:t>会場：アスクル公園</a:t>
            </a:r>
          </a:p>
        </p:txBody>
      </p:sp>
    </p:spTree>
    <p:extLst>
      <p:ext uri="{BB962C8B-B14F-4D97-AF65-F5344CB8AC3E}">
        <p14:creationId xmlns:p14="http://schemas.microsoft.com/office/powerpoint/2010/main" val="3269932099"/>
      </p:ext>
    </p:extLst>
  </p:cSld>
  <p:clrMapOvr>
    <a:masterClrMapping/>
  </p:clrMapOvr>
</p:sld>
</file>

<file path=ppt/theme/theme1.xml><?xml version="1.0" encoding="utf-8"?>
<a:theme xmlns:a="http://schemas.openxmlformats.org/drawingml/2006/main" name="40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2" id="{7924CED6-419F-42E9-8D18-21F3EC8B1574}" vid="{07380633-D1F8-4394-B506-B76DD2D25B6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40</Template>
  <TotalTime>0</TotalTime>
  <Words>174</Words>
  <Application>Microsoft Office PowerPoint</Application>
  <PresentationFormat>ユーザー設定</PresentationFormat>
  <Paragraphs>30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Adobe Gothic Std B</vt:lpstr>
      <vt:lpstr>HG丸ｺﾞｼｯｸM-PRO</vt:lpstr>
      <vt:lpstr>ＭＳ Ｐゴシック</vt:lpstr>
      <vt:lpstr>小塚ゴシック Pr6N B</vt:lpstr>
      <vt:lpstr>小塚ゴシック Pro H</vt:lpstr>
      <vt:lpstr>小塚明朝 Pro B</vt:lpstr>
      <vt:lpstr>Arial</vt:lpstr>
      <vt:lpstr>Calibri</vt:lpstr>
      <vt:lpstr>Calibri Light</vt:lpstr>
      <vt:lpstr>40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2013-07-04T12:18:03Z</dcterms:created>
  <dcterms:modified xsi:type="dcterms:W3CDTF">2017-02-24T10:17:39Z</dcterms:modified>
</cp:coreProperties>
</file>