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1"/>
  </p:sldMasterIdLst>
  <p:notesMasterIdLst>
    <p:notesMasterId r:id="rId4"/>
  </p:notesMasterIdLst>
  <p:sldIdLst>
    <p:sldId id="260" r:id="rId2"/>
    <p:sldId id="259" r:id="rId3"/>
  </p:sldIdLst>
  <p:sldSz cx="7775575" cy="10907713"/>
  <p:notesSz cx="6794500" cy="9925050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35">
          <p15:clr>
            <a:srgbClr val="A4A3A4"/>
          </p15:clr>
        </p15:guide>
        <p15:guide id="2" pos="2449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1D00"/>
    <a:srgbClr val="CC0000"/>
    <a:srgbClr val="5A1B02"/>
    <a:srgbClr val="A50021"/>
    <a:srgbClr val="FF5050"/>
    <a:srgbClr val="FF7C80"/>
    <a:srgbClr val="FF9999"/>
    <a:srgbClr val="F4F4F4"/>
    <a:srgbClr val="E6D6C3"/>
    <a:srgbClr val="EAE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46" d="100"/>
          <a:sy n="46" d="100"/>
        </p:scale>
        <p:origin x="2298" y="48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48645" y="0"/>
            <a:ext cx="2944283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2017/2/24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203450" y="1239838"/>
            <a:ext cx="23876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79450" y="4776431"/>
            <a:ext cx="543560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48645" y="9427076"/>
            <a:ext cx="2944283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5871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51728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8293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00714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48801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4404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5215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12666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9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79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0209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3090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571" y="580737"/>
            <a:ext cx="6706433" cy="21083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571" y="2903673"/>
            <a:ext cx="6706433" cy="69208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571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2/24/2017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5659" y="10109836"/>
            <a:ext cx="2624257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500" y="10109836"/>
            <a:ext cx="1749504" cy="58073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2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0488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</p:sldLayoutIdLst>
  <p:txStyles>
    <p:titleStyle>
      <a:lvl1pPr algn="l" defTabSz="777514" rtl="0" eaLnBrk="1" latinLnBrk="0" hangingPunct="1">
        <a:lnSpc>
          <a:spcPct val="90000"/>
        </a:lnSpc>
        <a:spcBef>
          <a:spcPct val="0"/>
        </a:spcBef>
        <a:buNone/>
        <a:defRPr kumimoji="1" sz="374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4379" indent="-194379" algn="l" defTabSz="777514" rtl="0" eaLnBrk="1" latinLnBrk="0" hangingPunct="1">
        <a:lnSpc>
          <a:spcPct val="90000"/>
        </a:lnSpc>
        <a:spcBef>
          <a:spcPts val="850"/>
        </a:spcBef>
        <a:buFont typeface="Arial" panose="020B0604020202020204" pitchFamily="34" charset="0"/>
        <a:buChar char="•"/>
        <a:defRPr kumimoji="1" sz="2381" kern="1200">
          <a:solidFill>
            <a:schemeClr val="tx1"/>
          </a:solidFill>
          <a:latin typeface="+mn-lt"/>
          <a:ea typeface="+mn-ea"/>
          <a:cs typeface="+mn-cs"/>
        </a:defRPr>
      </a:lvl1pPr>
      <a:lvl2pPr marL="5831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2041" kern="1200">
          <a:solidFill>
            <a:schemeClr val="tx1"/>
          </a:solidFill>
          <a:latin typeface="+mn-lt"/>
          <a:ea typeface="+mn-ea"/>
          <a:cs typeface="+mn-cs"/>
        </a:defRPr>
      </a:lvl2pPr>
      <a:lvl3pPr marL="971893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701" kern="1200">
          <a:solidFill>
            <a:schemeClr val="tx1"/>
          </a:solidFill>
          <a:latin typeface="+mn-lt"/>
          <a:ea typeface="+mn-ea"/>
          <a:cs typeface="+mn-cs"/>
        </a:defRPr>
      </a:lvl3pPr>
      <a:lvl4pPr marL="1360650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749407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019007" fontAlgn="auto">
              <a:spcBef>
                <a:spcPts val="0"/>
              </a:spcBef>
              <a:spcAft>
                <a:spcPts val="0"/>
              </a:spcAft>
              <a:defRPr/>
            </a:pPr>
            <a:endParaRPr lang="ja-JP" altLang="en-US" sz="2006"/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r>
              <a:rPr lang="en-US" altLang="ja-JP" b="1"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endParaRPr lang="en-US" altLang="ja-JP" sz="1400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endParaRPr lang="en-US" altLang="ja-JP" sz="1400" b="1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r>
              <a:rPr lang="ja-JP" altLang="en-US" sz="1800" b="1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r>
              <a:rPr lang="en-US" altLang="ja-JP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endParaRPr lang="en-US" altLang="ja-JP" sz="14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r>
              <a:rPr lang="ja-JP" altLang="en-US" sz="1800" b="1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34691424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SERVER\mac-share\塚本\アスクルばらしたpng\CAFE\CAFE_1+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" y="0"/>
            <a:ext cx="7775575" cy="109077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\\SERVER\mac-share\塚本\アスクルばらしたpng\CAFE\CAFE_2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112" y="5592356"/>
            <a:ext cx="6737350" cy="2982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\\SERVER\mac-share\塚本\アスクルばらしたpng\CAFE\CAFE_3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43023" y="7360577"/>
            <a:ext cx="5089525" cy="303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正方形/長方形 3"/>
          <p:cNvSpPr/>
          <p:nvPr/>
        </p:nvSpPr>
        <p:spPr>
          <a:xfrm>
            <a:off x="2148144" y="762030"/>
            <a:ext cx="347928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800" dirty="0">
                <a:solidFill>
                  <a:srgbClr val="3A1D00"/>
                </a:solidFill>
                <a:latin typeface="小塚明朝 Pr6N B" pitchFamily="18" charset="-128"/>
                <a:ea typeface="小塚明朝 Pr6N B" pitchFamily="18" charset="-128"/>
              </a:rPr>
              <a:t>VEGETABLE&amp;FRUIT</a:t>
            </a:r>
            <a:endParaRPr lang="ja-JP" altLang="en-US" sz="2800" dirty="0">
              <a:solidFill>
                <a:srgbClr val="3A1D00"/>
              </a:solidFill>
              <a:latin typeface="小塚明朝 Pr6N B" pitchFamily="18" charset="-128"/>
              <a:ea typeface="小塚明朝 Pr6N B" pitchFamily="18" charset="-128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557662" y="1319424"/>
            <a:ext cx="46602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6000" dirty="0">
                <a:solidFill>
                  <a:srgbClr val="3A1D00"/>
                </a:solidFill>
                <a:latin typeface="小塚明朝 Pr6N B" pitchFamily="18" charset="-128"/>
                <a:ea typeface="小塚明朝 Pr6N B" pitchFamily="18" charset="-128"/>
              </a:rPr>
              <a:t>CAFÉ ASKUL</a:t>
            </a:r>
            <a:endParaRPr lang="ja-JP" altLang="en-US" sz="6000" dirty="0">
              <a:solidFill>
                <a:srgbClr val="3A1D00"/>
              </a:solidFill>
              <a:latin typeface="小塚明朝 Pr6N B" pitchFamily="18" charset="-128"/>
              <a:ea typeface="小塚明朝 Pr6N B" pitchFamily="18" charset="-128"/>
            </a:endParaRPr>
          </a:p>
        </p:txBody>
      </p:sp>
      <p:sp>
        <p:nvSpPr>
          <p:cNvPr id="6" name="正方形/長方形 5"/>
          <p:cNvSpPr/>
          <p:nvPr/>
        </p:nvSpPr>
        <p:spPr>
          <a:xfrm>
            <a:off x="1023060" y="4636108"/>
            <a:ext cx="57294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4400" dirty="0">
                <a:solidFill>
                  <a:schemeClr val="accent6">
                    <a:lumMod val="50000"/>
                  </a:schemeClr>
                </a:solidFill>
                <a:latin typeface="小塚明朝 Pr6N H" pitchFamily="18" charset="-128"/>
                <a:ea typeface="小塚明朝 Pr6N H" pitchFamily="18" charset="-128"/>
              </a:rPr>
              <a:t>2015.6.6</a:t>
            </a:r>
            <a:r>
              <a:rPr lang="en-US" altLang="ja-JP" sz="3600" dirty="0">
                <a:solidFill>
                  <a:schemeClr val="accent6">
                    <a:lumMod val="50000"/>
                  </a:schemeClr>
                </a:solidFill>
                <a:latin typeface="小塚明朝 Pr6N H" pitchFamily="18" charset="-128"/>
                <a:ea typeface="小塚明朝 Pr6N H" pitchFamily="18" charset="-128"/>
              </a:rPr>
              <a:t>(SAT) </a:t>
            </a:r>
            <a:r>
              <a:rPr lang="en-US" altLang="ja-JP" sz="4400" dirty="0">
                <a:solidFill>
                  <a:schemeClr val="accent6">
                    <a:lumMod val="50000"/>
                  </a:schemeClr>
                </a:solidFill>
                <a:latin typeface="小塚明朝 Pr6N H" pitchFamily="18" charset="-128"/>
                <a:ea typeface="小塚明朝 Pr6N H" pitchFamily="18" charset="-128"/>
              </a:rPr>
              <a:t>OPEN!!</a:t>
            </a:r>
            <a:endParaRPr lang="ja-JP" altLang="en-US" sz="4400" dirty="0">
              <a:solidFill>
                <a:schemeClr val="accent6">
                  <a:lumMod val="50000"/>
                </a:schemeClr>
              </a:solidFill>
              <a:latin typeface="小塚明朝 Pr6N H" pitchFamily="18" charset="-128"/>
              <a:ea typeface="小塚明朝 Pr6N H" pitchFamily="18" charset="-128"/>
            </a:endParaRPr>
          </a:p>
        </p:txBody>
      </p:sp>
      <p:sp>
        <p:nvSpPr>
          <p:cNvPr id="7" name="正方形/長方形 6"/>
          <p:cNvSpPr/>
          <p:nvPr/>
        </p:nvSpPr>
        <p:spPr>
          <a:xfrm>
            <a:off x="902628" y="5284579"/>
            <a:ext cx="597031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400" dirty="0">
                <a:solidFill>
                  <a:schemeClr val="accent6">
                    <a:lumMod val="50000"/>
                  </a:schemeClr>
                </a:solidFill>
                <a:latin typeface="小塚明朝 Pr6N B" pitchFamily="18" charset="-128"/>
                <a:ea typeface="小塚明朝 Pr6N B" pitchFamily="18" charset="-128"/>
              </a:rPr>
              <a:t>野菜や果物をお手頃においしくご提供するオシャレなお店です。</a:t>
            </a:r>
          </a:p>
        </p:txBody>
      </p:sp>
      <p:sp>
        <p:nvSpPr>
          <p:cNvPr id="8" name="正方形/長方形 7"/>
          <p:cNvSpPr/>
          <p:nvPr/>
        </p:nvSpPr>
        <p:spPr>
          <a:xfrm>
            <a:off x="1243994" y="6076561"/>
            <a:ext cx="2717282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2200" dirty="0"/>
              <a:t>OPENNIG SPECIAL SET</a:t>
            </a:r>
            <a:endParaRPr lang="ja-JP" altLang="en-US" sz="2200" dirty="0"/>
          </a:p>
        </p:txBody>
      </p:sp>
      <p:grpSp>
        <p:nvGrpSpPr>
          <p:cNvPr id="11" name="グループ化 10"/>
          <p:cNvGrpSpPr/>
          <p:nvPr/>
        </p:nvGrpSpPr>
        <p:grpSpPr>
          <a:xfrm>
            <a:off x="4045762" y="5958750"/>
            <a:ext cx="2244525" cy="595063"/>
            <a:chOff x="4220612" y="6006048"/>
            <a:chExt cx="2244525" cy="595063"/>
          </a:xfrm>
        </p:grpSpPr>
        <p:pic>
          <p:nvPicPr>
            <p:cNvPr id="1030" name="Picture 6" descr="\\SERVER\mac-share\塚本\アスクルばらしたpng\CAFE\CAFE_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71324" y="6413786"/>
              <a:ext cx="1943100" cy="1873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正方形/長方形 8"/>
            <p:cNvSpPr/>
            <p:nvPr/>
          </p:nvSpPr>
          <p:spPr>
            <a:xfrm>
              <a:off x="4220612" y="6006048"/>
              <a:ext cx="2244525" cy="58477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ja-JP" altLang="en-US" sz="2400" dirty="0">
                  <a:solidFill>
                    <a:srgbClr val="CC0000"/>
                  </a:solidFill>
                  <a:latin typeface="小塚ゴシック Pr6N B" pitchFamily="34" charset="-128"/>
                  <a:ea typeface="小塚ゴシック Pr6N B" pitchFamily="34" charset="-128"/>
                </a:rPr>
                <a:t>￥</a:t>
              </a:r>
              <a:r>
                <a:rPr lang="en-US" altLang="ja-JP" sz="3200" dirty="0">
                  <a:solidFill>
                    <a:srgbClr val="CC0000"/>
                  </a:solidFill>
                  <a:latin typeface="小塚ゴシック Pr6N B" pitchFamily="34" charset="-128"/>
                  <a:ea typeface="小塚ゴシック Pr6N B" pitchFamily="34" charset="-128"/>
                </a:rPr>
                <a:t>1,280 </a:t>
              </a:r>
              <a:r>
                <a:rPr lang="en-US" altLang="ja-JP" sz="1800" dirty="0">
                  <a:solidFill>
                    <a:srgbClr val="CC0000"/>
                  </a:solidFill>
                  <a:latin typeface="小塚ゴシック Pr6N B" pitchFamily="34" charset="-128"/>
                  <a:ea typeface="小塚ゴシック Pr6N B" pitchFamily="34" charset="-128"/>
                </a:rPr>
                <a:t>(</a:t>
              </a:r>
              <a:r>
                <a:rPr lang="ja-JP" altLang="en-US" sz="1800" dirty="0">
                  <a:solidFill>
                    <a:srgbClr val="CC0000"/>
                  </a:solidFill>
                  <a:latin typeface="小塚ゴシック Pr6N B" pitchFamily="34" charset="-128"/>
                  <a:ea typeface="小塚ゴシック Pr6N B" pitchFamily="34" charset="-128"/>
                </a:rPr>
                <a:t>税抜</a:t>
              </a:r>
              <a:r>
                <a:rPr lang="en-US" altLang="ja-JP" sz="1800" dirty="0">
                  <a:solidFill>
                    <a:srgbClr val="CC0000"/>
                  </a:solidFill>
                  <a:latin typeface="小塚ゴシック Pr6N B" pitchFamily="34" charset="-128"/>
                  <a:ea typeface="小塚ゴシック Pr6N B" pitchFamily="34" charset="-128"/>
                </a:rPr>
                <a:t>)</a:t>
              </a:r>
              <a:endParaRPr lang="ja-JP" altLang="en-US" sz="1800" dirty="0">
                <a:solidFill>
                  <a:srgbClr val="CC0000"/>
                </a:solidFill>
                <a:latin typeface="小塚ゴシック Pr6N B" pitchFamily="34" charset="-128"/>
                <a:ea typeface="小塚ゴシック Pr6N B" pitchFamily="34" charset="-128"/>
              </a:endParaRPr>
            </a:p>
          </p:txBody>
        </p:sp>
      </p:grpSp>
      <p:sp>
        <p:nvSpPr>
          <p:cNvPr id="10" name="正方形/長方形 9"/>
          <p:cNvSpPr/>
          <p:nvPr/>
        </p:nvSpPr>
        <p:spPr>
          <a:xfrm>
            <a:off x="1643886" y="6606589"/>
            <a:ext cx="148309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/>
              <a:t>●</a:t>
            </a:r>
            <a:r>
              <a:rPr lang="en-US" altLang="ja-JP" sz="1500" dirty="0"/>
              <a:t>17</a:t>
            </a:r>
            <a:r>
              <a:rPr lang="ja-JP" altLang="en-US" sz="1500" dirty="0"/>
              <a:t>品目サラダ</a:t>
            </a:r>
          </a:p>
        </p:txBody>
      </p:sp>
      <p:sp>
        <p:nvSpPr>
          <p:cNvPr id="12" name="正方形/長方形 11"/>
          <p:cNvSpPr/>
          <p:nvPr/>
        </p:nvSpPr>
        <p:spPr>
          <a:xfrm>
            <a:off x="1639852" y="6944339"/>
            <a:ext cx="1641796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/>
              <a:t>●アサイーボウル</a:t>
            </a:r>
          </a:p>
        </p:txBody>
      </p:sp>
      <p:sp>
        <p:nvSpPr>
          <p:cNvPr id="13" name="正方形/長方形 12"/>
          <p:cNvSpPr/>
          <p:nvPr/>
        </p:nvSpPr>
        <p:spPr>
          <a:xfrm>
            <a:off x="3741878" y="6606588"/>
            <a:ext cx="2297424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/>
              <a:t>●オーガニックパンケーキ</a:t>
            </a:r>
          </a:p>
        </p:txBody>
      </p:sp>
      <p:sp>
        <p:nvSpPr>
          <p:cNvPr id="14" name="正方形/長方形 13"/>
          <p:cNvSpPr/>
          <p:nvPr/>
        </p:nvSpPr>
        <p:spPr>
          <a:xfrm>
            <a:off x="3741878" y="6936086"/>
            <a:ext cx="2149948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500" dirty="0"/>
              <a:t>●オリジナルスムージー</a:t>
            </a:r>
          </a:p>
        </p:txBody>
      </p:sp>
      <p:sp>
        <p:nvSpPr>
          <p:cNvPr id="15" name="正方形/長方形 14"/>
          <p:cNvSpPr/>
          <p:nvPr/>
        </p:nvSpPr>
        <p:spPr>
          <a:xfrm>
            <a:off x="1753966" y="7313279"/>
            <a:ext cx="42676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800" dirty="0">
                <a:solidFill>
                  <a:schemeClr val="bg1"/>
                </a:solidFill>
                <a:latin typeface="+mn-ea"/>
              </a:rPr>
              <a:t>期間 </a:t>
            </a:r>
            <a:r>
              <a:rPr lang="en-US" altLang="ja-JP" sz="1800" dirty="0">
                <a:solidFill>
                  <a:schemeClr val="bg1"/>
                </a:solidFill>
                <a:latin typeface="+mn-ea"/>
              </a:rPr>
              <a:t>: 2015.6.6 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(Sat)</a:t>
            </a:r>
            <a:r>
              <a:rPr lang="ja-JP" altLang="en-US" sz="1800" dirty="0">
                <a:solidFill>
                  <a:schemeClr val="bg1"/>
                </a:solidFill>
                <a:latin typeface="+mn-ea"/>
              </a:rPr>
              <a:t>～</a:t>
            </a:r>
            <a:r>
              <a:rPr lang="en-US" altLang="ja-JP" sz="1800" dirty="0">
                <a:solidFill>
                  <a:schemeClr val="bg1"/>
                </a:solidFill>
                <a:latin typeface="+mn-ea"/>
              </a:rPr>
              <a:t>2015.6.28 </a:t>
            </a:r>
            <a:r>
              <a:rPr lang="en-US" altLang="ja-JP" sz="1400" dirty="0">
                <a:solidFill>
                  <a:schemeClr val="bg1"/>
                </a:solidFill>
                <a:latin typeface="+mn-ea"/>
              </a:rPr>
              <a:t>(Sun)</a:t>
            </a:r>
            <a:endParaRPr lang="ja-JP" altLang="en-US" sz="1400" dirty="0">
              <a:solidFill>
                <a:schemeClr val="bg1"/>
              </a:solidFill>
              <a:latin typeface="+mn-ea"/>
            </a:endParaRPr>
          </a:p>
        </p:txBody>
      </p:sp>
      <p:sp>
        <p:nvSpPr>
          <p:cNvPr id="16" name="正方形/長方形 15"/>
          <p:cNvSpPr/>
          <p:nvPr/>
        </p:nvSpPr>
        <p:spPr>
          <a:xfrm>
            <a:off x="1225638" y="7773638"/>
            <a:ext cx="532429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ja-JP" altLang="en-US" sz="1400" dirty="0">
                <a:solidFill>
                  <a:srgbClr val="3A1D00"/>
                </a:solidFill>
                <a:latin typeface="小塚明朝 Pr6N B" pitchFamily="18" charset="-128"/>
                <a:ea typeface="小塚明朝 Pr6N B" pitchFamily="18" charset="-128"/>
              </a:rPr>
              <a:t>他にも体にやさしいメニューを多数ご用意しています！！</a:t>
            </a:r>
          </a:p>
        </p:txBody>
      </p:sp>
      <p:pic>
        <p:nvPicPr>
          <p:cNvPr id="1031" name="Picture 7" descr="\\SERVER\mac-share\塚本\アスクルばらしたpng\CAFE\地図スペー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5465" y="8694036"/>
            <a:ext cx="2403929" cy="1430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正方形/長方形 22"/>
          <p:cNvSpPr/>
          <p:nvPr/>
        </p:nvSpPr>
        <p:spPr>
          <a:xfrm>
            <a:off x="870786" y="8846394"/>
            <a:ext cx="183037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1400" dirty="0">
                <a:solidFill>
                  <a:srgbClr val="3A1D00"/>
                </a:solidFill>
                <a:latin typeface="小塚明朝 Pr6N B" pitchFamily="18" charset="-128"/>
                <a:ea typeface="小塚明朝 Pr6N B" pitchFamily="18" charset="-128"/>
              </a:rPr>
              <a:t>VEGETABLE&amp;FRUIT</a:t>
            </a:r>
            <a:endParaRPr lang="ja-JP" altLang="en-US" sz="1400" dirty="0">
              <a:solidFill>
                <a:srgbClr val="3A1D00"/>
              </a:solidFill>
              <a:latin typeface="小塚明朝 Pr6N B" pitchFamily="18" charset="-128"/>
              <a:ea typeface="小塚明朝 Pr6N B" pitchFamily="18" charset="-128"/>
            </a:endParaRPr>
          </a:p>
        </p:txBody>
      </p:sp>
      <p:sp>
        <p:nvSpPr>
          <p:cNvPr id="24" name="正方形/長方形 23"/>
          <p:cNvSpPr/>
          <p:nvPr/>
        </p:nvSpPr>
        <p:spPr>
          <a:xfrm>
            <a:off x="839254" y="9112850"/>
            <a:ext cx="287129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ja-JP" sz="3600" dirty="0">
                <a:solidFill>
                  <a:srgbClr val="3A1D00"/>
                </a:solidFill>
                <a:latin typeface="小塚明朝 Pr6N B" pitchFamily="18" charset="-128"/>
                <a:ea typeface="小塚明朝 Pr6N B" pitchFamily="18" charset="-128"/>
              </a:rPr>
              <a:t>CAFÉ ASKUL</a:t>
            </a:r>
            <a:endParaRPr lang="ja-JP" altLang="en-US" sz="3600" dirty="0">
              <a:solidFill>
                <a:srgbClr val="3A1D00"/>
              </a:solidFill>
              <a:latin typeface="小塚明朝 Pr6N B" pitchFamily="18" charset="-128"/>
              <a:ea typeface="小塚明朝 Pr6N B" pitchFamily="18" charset="-128"/>
            </a:endParaRPr>
          </a:p>
        </p:txBody>
      </p:sp>
      <p:sp>
        <p:nvSpPr>
          <p:cNvPr id="17" name="正方形/長方形 16"/>
          <p:cNvSpPr/>
          <p:nvPr/>
        </p:nvSpPr>
        <p:spPr>
          <a:xfrm>
            <a:off x="817195" y="9661607"/>
            <a:ext cx="37659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TW" altLang="en-US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１０</a:t>
            </a:r>
            <a:r>
              <a:rPr lang="en-US" altLang="ja-JP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:</a:t>
            </a:r>
            <a:r>
              <a:rPr lang="zh-TW" altLang="en-US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００～２２</a:t>
            </a:r>
            <a:r>
              <a:rPr lang="en-US" altLang="ja-JP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:</a:t>
            </a:r>
            <a:r>
              <a:rPr lang="zh-TW" altLang="en-US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００</a:t>
            </a:r>
            <a:r>
              <a:rPr lang="en-US" altLang="ja-JP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(</a:t>
            </a:r>
            <a:r>
              <a:rPr lang="zh-TW" altLang="en-US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不定休</a:t>
            </a:r>
            <a:r>
              <a:rPr lang="en-US" altLang="ja-JP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)</a:t>
            </a:r>
            <a:r>
              <a:rPr lang="zh-TW" altLang="en-US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　東京都江東区豊洲３－２－３</a:t>
            </a:r>
            <a:endParaRPr lang="ja-JP" altLang="en-US" sz="1200" dirty="0">
              <a:solidFill>
                <a:srgbClr val="3A1D00"/>
              </a:solidFill>
              <a:latin typeface="HGP明朝E" panose="02020900000000000000" pitchFamily="18" charset="-128"/>
              <a:ea typeface="HGP明朝E" panose="02020900000000000000" pitchFamily="18" charset="-128"/>
            </a:endParaRPr>
          </a:p>
        </p:txBody>
      </p:sp>
      <p:sp>
        <p:nvSpPr>
          <p:cNvPr id="18" name="正方形/長方形 17"/>
          <p:cNvSpPr/>
          <p:nvPr/>
        </p:nvSpPr>
        <p:spPr>
          <a:xfrm>
            <a:off x="840383" y="9923217"/>
            <a:ext cx="329302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1200" dirty="0">
                <a:solidFill>
                  <a:srgbClr val="3A1D00"/>
                </a:solidFill>
                <a:latin typeface="HGP明朝E" panose="02020900000000000000" pitchFamily="18" charset="-128"/>
                <a:ea typeface="HGP明朝E" panose="02020900000000000000" pitchFamily="18" charset="-128"/>
              </a:rPr>
              <a:t>０３－１２３４－１１１１　　</a:t>
            </a:r>
            <a:r>
              <a:rPr lang="en-US" altLang="ja-JP" sz="1200" dirty="0">
                <a:solidFill>
                  <a:srgbClr val="3A1D00"/>
                </a:solidFill>
                <a:latin typeface="小塚ゴシック Pr6N B" pitchFamily="34" charset="-128"/>
                <a:ea typeface="小塚ゴシック Pr6N B" pitchFamily="34" charset="-128"/>
              </a:rPr>
              <a:t>http://www.askult.com/</a:t>
            </a:r>
            <a:endParaRPr lang="ja-JP" altLang="en-US" sz="1200" dirty="0">
              <a:solidFill>
                <a:srgbClr val="3A1D00"/>
              </a:solidFill>
              <a:latin typeface="小塚ゴシック Pr6N B" pitchFamily="34" charset="-128"/>
              <a:ea typeface="小塚ゴシック Pr6N B" pitchFamily="34" charset="-128"/>
            </a:endParaRPr>
          </a:p>
        </p:txBody>
      </p:sp>
      <p:sp>
        <p:nvSpPr>
          <p:cNvPr id="19" name="正方形/長方形 18"/>
          <p:cNvSpPr/>
          <p:nvPr/>
        </p:nvSpPr>
        <p:spPr>
          <a:xfrm>
            <a:off x="5355560" y="9255462"/>
            <a:ext cx="54373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1400" dirty="0"/>
              <a:t>地図</a:t>
            </a:r>
          </a:p>
        </p:txBody>
      </p:sp>
      <p:sp>
        <p:nvSpPr>
          <p:cNvPr id="28" name="正方形/長方形 27"/>
          <p:cNvSpPr/>
          <p:nvPr/>
        </p:nvSpPr>
        <p:spPr>
          <a:xfrm>
            <a:off x="1079475" y="3293616"/>
            <a:ext cx="12634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500" dirty="0"/>
              <a:t>写真を</a:t>
            </a:r>
            <a:endParaRPr lang="en-US" altLang="ja-JP" sz="1500" dirty="0"/>
          </a:p>
          <a:p>
            <a:pPr algn="ctr"/>
            <a:r>
              <a:rPr lang="ja-JP" altLang="en-US" sz="1500" dirty="0"/>
              <a:t>入れて下さい</a:t>
            </a:r>
          </a:p>
        </p:txBody>
      </p:sp>
      <p:sp>
        <p:nvSpPr>
          <p:cNvPr id="29" name="正方形/長方形 28"/>
          <p:cNvSpPr/>
          <p:nvPr/>
        </p:nvSpPr>
        <p:spPr>
          <a:xfrm>
            <a:off x="3239715" y="3293616"/>
            <a:ext cx="12634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500" dirty="0"/>
              <a:t>写真を</a:t>
            </a:r>
            <a:endParaRPr lang="en-US" altLang="ja-JP" sz="1500" dirty="0"/>
          </a:p>
          <a:p>
            <a:pPr algn="ctr"/>
            <a:r>
              <a:rPr lang="ja-JP" altLang="en-US" sz="1500" dirty="0"/>
              <a:t>入れて下さい</a:t>
            </a:r>
          </a:p>
        </p:txBody>
      </p:sp>
      <p:sp>
        <p:nvSpPr>
          <p:cNvPr id="30" name="正方形/長方形 29"/>
          <p:cNvSpPr/>
          <p:nvPr/>
        </p:nvSpPr>
        <p:spPr>
          <a:xfrm>
            <a:off x="5399955" y="3293616"/>
            <a:ext cx="1263487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ja-JP" altLang="en-US" sz="1500" dirty="0"/>
              <a:t>写真を</a:t>
            </a:r>
            <a:endParaRPr lang="en-US" altLang="ja-JP" sz="1500" dirty="0"/>
          </a:p>
          <a:p>
            <a:pPr algn="ctr"/>
            <a:r>
              <a:rPr lang="ja-JP" altLang="en-US" sz="1500" dirty="0"/>
              <a:t>入れて下さい</a:t>
            </a:r>
          </a:p>
        </p:txBody>
      </p:sp>
    </p:spTree>
    <p:extLst>
      <p:ext uri="{BB962C8B-B14F-4D97-AF65-F5344CB8AC3E}">
        <p14:creationId xmlns:p14="http://schemas.microsoft.com/office/powerpoint/2010/main" val="3210186928"/>
      </p:ext>
    </p:extLst>
  </p:cSld>
  <p:clrMapOvr>
    <a:masterClrMapping/>
  </p:clrMapOvr>
</p:sld>
</file>

<file path=ppt/theme/theme1.xml><?xml version="1.0" encoding="utf-8"?>
<a:theme xmlns:a="http://schemas.openxmlformats.org/drawingml/2006/main" name="11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プレゼンテーション1" id="{D14BBAA0-EBDA-4F80-B5E5-6A060B58EB30}" vid="{E91C9F3B-FA2D-4D28-9E30-9B6A997020B2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11</Template>
  <TotalTime>0</TotalTime>
  <Words>201</Words>
  <Application>Microsoft Office PowerPoint</Application>
  <PresentationFormat>ユーザー設定</PresentationFormat>
  <Paragraphs>40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9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12" baseType="lpstr">
      <vt:lpstr>HGP明朝E</vt:lpstr>
      <vt:lpstr>HG丸ｺﾞｼｯｸM-PRO</vt:lpstr>
      <vt:lpstr>ＭＳ Ｐゴシック</vt:lpstr>
      <vt:lpstr>小塚ゴシック Pr6N B</vt:lpstr>
      <vt:lpstr>小塚明朝 Pr6N B</vt:lpstr>
      <vt:lpstr>小塚明朝 Pr6N H</vt:lpstr>
      <vt:lpstr>Arial</vt:lpstr>
      <vt:lpstr>Calibri</vt:lpstr>
      <vt:lpstr>Calibri Light</vt:lpstr>
      <vt:lpstr>11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2013-07-04T11:22:33Z</dcterms:created>
  <dcterms:modified xsi:type="dcterms:W3CDTF">2017-02-24T10:19:53Z</dcterms:modified>
</cp:coreProperties>
</file>