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C937"/>
    <a:srgbClr val="FFFF66"/>
    <a:srgbClr val="E60000"/>
    <a:srgbClr val="A50021"/>
    <a:srgbClr val="CC0000"/>
    <a:srgbClr val="FF5050"/>
    <a:srgbClr val="FF7C8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明日くるiga\P09 の色違い\09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0" y="0"/>
            <a:ext cx="7784195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09\09_b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49" y="1009711"/>
            <a:ext cx="4613276" cy="56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823760" y="1041958"/>
            <a:ext cx="4128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７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10</a:t>
            </a:r>
            <a:r>
              <a:rPr lang="ja-JP" altLang="en-US" sz="24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金</a:t>
            </a:r>
            <a:r>
              <a:rPr lang="en-US" altLang="ja-JP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ja-JP" altLang="en-US" sz="32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７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26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solidFill>
                  <a:srgbClr val="83C937"/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solidFill>
                <a:srgbClr val="83C937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94191" y="2008191"/>
            <a:ext cx="47871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半期に一度</a:t>
            </a:r>
          </a:p>
          <a:p>
            <a:pPr algn="ctr"/>
            <a:r>
              <a:rPr lang="ja-JP" altLang="en-US" sz="4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夏の特別感謝祭</a:t>
            </a:r>
            <a:r>
              <a:rPr lang="en-US" altLang="ja-JP" sz="4400" dirty="0">
                <a:solidFill>
                  <a:srgbClr val="0070C0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sz="4400" dirty="0">
              <a:solidFill>
                <a:srgbClr val="0070C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000090" y="9588077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アスクル洋品店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13786" y="10262122"/>
            <a:ext cx="25234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●東京都江東区豊洲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37234" y="10262122"/>
            <a:ext cx="17011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623212" y="10262122"/>
            <a:ext cx="2657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●http://www.askult.com/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7" name="Picture 3" descr="C:\Users\TSUKAMOTO\Desktop\明日くるiga\P09 の色違い\09_maru_yello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31" y="5832240"/>
            <a:ext cx="3017837" cy="30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652653" y="6335093"/>
            <a:ext cx="26259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rgbClr val="FFFF66"/>
                </a:solidFill>
                <a:latin typeface="小塚ゴシック Pro B" pitchFamily="34" charset="-128"/>
                <a:ea typeface="小塚ゴシック Pro B" pitchFamily="34" charset="-128"/>
              </a:rPr>
              <a:t>全品</a:t>
            </a:r>
            <a:endParaRPr lang="en-US" altLang="ja-JP" sz="3600" dirty="0">
              <a:solidFill>
                <a:srgbClr val="FFFF66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4800" dirty="0">
                <a:solidFill>
                  <a:srgbClr val="FFFF66"/>
                </a:solidFill>
                <a:latin typeface="小塚ゴシック Pro B" pitchFamily="34" charset="-128"/>
                <a:ea typeface="小塚ゴシック Pro B" pitchFamily="34" charset="-128"/>
              </a:rPr>
              <a:t>30-50</a:t>
            </a:r>
            <a:r>
              <a:rPr lang="ja-JP" altLang="en-US" sz="3200" dirty="0">
                <a:solidFill>
                  <a:srgbClr val="FFFF66"/>
                </a:solidFill>
                <a:latin typeface="小塚ゴシック Pro B" pitchFamily="34" charset="-128"/>
                <a:ea typeface="小塚ゴシック Pro B" pitchFamily="34" charset="-128"/>
              </a:rPr>
              <a:t>％</a:t>
            </a:r>
            <a:endParaRPr lang="ja-JP" altLang="en-US" sz="4800" dirty="0">
              <a:solidFill>
                <a:srgbClr val="FFFF66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3600" dirty="0">
                <a:solidFill>
                  <a:srgbClr val="FFFF66"/>
                </a:solidFill>
                <a:latin typeface="小塚ゴシック Pro B" pitchFamily="34" charset="-128"/>
                <a:ea typeface="小塚ゴシック Pro B" pitchFamily="34" charset="-128"/>
              </a:rPr>
              <a:t>引き</a:t>
            </a:r>
            <a:r>
              <a:rPr lang="en-US" altLang="ja-JP" sz="3600" dirty="0">
                <a:solidFill>
                  <a:srgbClr val="FFFF66"/>
                </a:solidFill>
                <a:latin typeface="小塚ゴシック Pro B" pitchFamily="34" charset="-128"/>
                <a:ea typeface="小塚ゴシック Pro B" pitchFamily="34" charset="-128"/>
              </a:rPr>
              <a:t>!</a:t>
            </a:r>
            <a:endParaRPr lang="ja-JP" altLang="en-US" sz="3600" dirty="0">
              <a:solidFill>
                <a:srgbClr val="FFFF66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 rot="20887529">
            <a:off x="-870337" y="3990710"/>
            <a:ext cx="8113712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4000"/>
              </a:lnSpc>
            </a:pPr>
            <a:r>
              <a:rPr lang="en-US" altLang="ja-JP" sz="16600" dirty="0">
                <a:solidFill>
                  <a:srgbClr val="0070C0"/>
                </a:solidFill>
                <a:latin typeface="Brush Script Std" pitchFamily="66" charset="0"/>
              </a:rPr>
              <a:t>Special</a:t>
            </a:r>
          </a:p>
          <a:p>
            <a:pPr algn="r">
              <a:lnSpc>
                <a:spcPts val="14000"/>
              </a:lnSpc>
            </a:pPr>
            <a:r>
              <a:rPr lang="en-US" altLang="ja-JP" sz="16600" dirty="0">
                <a:solidFill>
                  <a:srgbClr val="0070C0"/>
                </a:solidFill>
                <a:latin typeface="Brush Script Std" pitchFamily="66" charset="0"/>
              </a:rPr>
              <a:t>Sale</a:t>
            </a:r>
            <a:endParaRPr lang="ja-JP" altLang="en-US" sz="16600" dirty="0">
              <a:solidFill>
                <a:srgbClr val="0070C0"/>
              </a:solidFill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3791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Brush Script Std</vt:lpstr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2017-02-24T10:24:05Z</dcterms:modified>
</cp:coreProperties>
</file>