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66CCFF"/>
    <a:srgbClr val="006600"/>
    <a:srgbClr val="008080"/>
    <a:srgbClr val="6666FF"/>
    <a:srgbClr val="CC00CC"/>
    <a:srgbClr val="DE0000"/>
    <a:srgbClr val="FF9900"/>
    <a:srgbClr val="9500B8"/>
    <a:srgbClr val="009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3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\mac-share\塚本\アスクルばらしたpng\P07\07_b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055"/>
            <a:ext cx="7775575" cy="10921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\\SERVER\mac-share\塚本\アスクルばらしたpng\P07\07_kids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207" y="3117277"/>
            <a:ext cx="3135313" cy="4595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 rot="21116488">
            <a:off x="1263848" y="6079806"/>
            <a:ext cx="276266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solidFill>
                  <a:srgbClr val="0070C0"/>
                </a:solidFill>
                <a:latin typeface="小塚ゴシック Pro B" pitchFamily="34" charset="-128"/>
                <a:ea typeface="小塚ゴシック Pro B" pitchFamily="34" charset="-128"/>
              </a:rPr>
              <a:t>運動が苦手でも</a:t>
            </a:r>
          </a:p>
          <a:p>
            <a:r>
              <a:rPr lang="ja-JP" altLang="en-US" sz="2800" dirty="0">
                <a:solidFill>
                  <a:srgbClr val="0070C0"/>
                </a:solidFill>
                <a:latin typeface="小塚ゴシック Pro B" pitchFamily="34" charset="-128"/>
                <a:ea typeface="小塚ゴシック Pro B" pitchFamily="34" charset="-128"/>
              </a:rPr>
              <a:t>楽しく踊れる！</a:t>
            </a:r>
          </a:p>
        </p:txBody>
      </p:sp>
      <p:sp>
        <p:nvSpPr>
          <p:cNvPr id="6" name="正方形/長方形 5"/>
          <p:cNvSpPr/>
          <p:nvPr/>
        </p:nvSpPr>
        <p:spPr>
          <a:xfrm rot="21116488">
            <a:off x="1965012" y="696025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solidFill>
                  <a:srgbClr val="8F45C7"/>
                </a:solidFill>
                <a:latin typeface="小塚ゴシック Pro B" pitchFamily="34" charset="-128"/>
                <a:ea typeface="小塚ゴシック Pro B" pitchFamily="34" charset="-128"/>
              </a:rPr>
              <a:t>姿勢が良くなる！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418507" y="9697325"/>
            <a:ext cx="383040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600" dirty="0">
                <a:solidFill>
                  <a:srgbClr val="009242"/>
                </a:solidFill>
                <a:latin typeface="小塚ゴシック Pro B" pitchFamily="34" charset="-128"/>
                <a:ea typeface="小塚ゴシック Pro B" pitchFamily="34" charset="-128"/>
              </a:rPr>
              <a:t>講師はダンス専門の</a:t>
            </a:r>
          </a:p>
          <a:p>
            <a:r>
              <a:rPr lang="ja-JP" altLang="en-US" sz="2600" dirty="0">
                <a:solidFill>
                  <a:srgbClr val="009242"/>
                </a:solidFill>
                <a:latin typeface="小塚ゴシック Pro B" pitchFamily="34" charset="-128"/>
                <a:ea typeface="小塚ゴシック Pro B" pitchFamily="34" charset="-128"/>
              </a:rPr>
              <a:t>インストラクターです</a:t>
            </a:r>
            <a:r>
              <a:rPr lang="en-US" altLang="ja-JP" sz="2600" dirty="0">
                <a:solidFill>
                  <a:srgbClr val="009242"/>
                </a:solidFill>
                <a:latin typeface="小塚ゴシック Pro B" pitchFamily="34" charset="-128"/>
                <a:ea typeface="小塚ゴシック Pro B" pitchFamily="34" charset="-128"/>
              </a:rPr>
              <a:t>!!</a:t>
            </a:r>
            <a:endParaRPr lang="ja-JP" altLang="en-US" sz="2600" dirty="0">
              <a:solidFill>
                <a:srgbClr val="009242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257311" y="9517329"/>
            <a:ext cx="18774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お問い合わせ・お申込み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5257463" y="9794328"/>
            <a:ext cx="230063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アスクルダンススクール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5257463" y="10100452"/>
            <a:ext cx="2185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東京都江東区豊洲３－２－３</a:t>
            </a:r>
            <a:endParaRPr lang="ja-JP" altLang="en-US" sz="12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5264676" y="10298621"/>
            <a:ext cx="14063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03-1234-1111</a:t>
            </a:r>
            <a:endParaRPr lang="ja-JP" altLang="en-US" sz="12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pic>
        <p:nvPicPr>
          <p:cNvPr id="1027" name="Picture 3" descr="\\SERVER\mac-share\塚本\アスクルばらしたpng\P07\07_circle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66" y="244014"/>
            <a:ext cx="4721226" cy="472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正方形/長方形 16"/>
          <p:cNvSpPr/>
          <p:nvPr/>
        </p:nvSpPr>
        <p:spPr>
          <a:xfrm>
            <a:off x="5257311" y="10461106"/>
            <a:ext cx="13821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http//askult.com</a:t>
            </a:r>
            <a:endParaRPr lang="ja-JP" altLang="en-US" sz="12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pic>
        <p:nvPicPr>
          <p:cNvPr id="1028" name="Picture 4" descr="\\SERVER\mac-share\塚本\アスクルばらしたpng\P07\07_star2pink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03" y="550237"/>
            <a:ext cx="1089025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SERVER\mac-share\塚本\アスクルばらしたpng\P07\07_star1pink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61" y="4662681"/>
            <a:ext cx="114935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\\SERVER\mac-share\塚本\アスクルばらしたpng\P07\07_star3pink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08" y="7052686"/>
            <a:ext cx="663575" cy="684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 rot="21111369">
            <a:off x="716150" y="5208121"/>
            <a:ext cx="275421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solidFill>
                  <a:srgbClr val="00B0F0"/>
                </a:solidFill>
                <a:latin typeface="小塚ゴシック Pro B" pitchFamily="34" charset="-128"/>
                <a:ea typeface="小塚ゴシック Pro B" pitchFamily="34" charset="-128"/>
              </a:rPr>
              <a:t>内気な子も</a:t>
            </a:r>
          </a:p>
          <a:p>
            <a:r>
              <a:rPr lang="ja-JP" altLang="en-US" sz="2800" dirty="0">
                <a:solidFill>
                  <a:srgbClr val="00B0F0"/>
                </a:solidFill>
                <a:latin typeface="小塚ゴシック Pro B" pitchFamily="34" charset="-128"/>
                <a:ea typeface="小塚ゴシック Pro B" pitchFamily="34" charset="-128"/>
              </a:rPr>
              <a:t>友達ができる！</a:t>
            </a:r>
          </a:p>
        </p:txBody>
      </p:sp>
      <p:pic>
        <p:nvPicPr>
          <p:cNvPr id="1032" name="Picture 8" descr="\\SERVER\mac-share\塚本\アスクルばらしたpng\P07\07_waku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7837595"/>
            <a:ext cx="6842126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561321" y="7963997"/>
            <a:ext cx="189199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小塚ゴシック Pro B" pitchFamily="34" charset="-128"/>
                <a:ea typeface="小塚ゴシック Pro B" pitchFamily="34" charset="-128"/>
              </a:rPr>
              <a:t>キッズコース</a:t>
            </a:r>
          </a:p>
          <a:p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３才から７才</a:t>
            </a:r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)</a:t>
            </a:r>
            <a:endParaRPr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49065" y="8687704"/>
            <a:ext cx="216876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小塚ゴシック Pro B" pitchFamily="34" charset="-128"/>
                <a:ea typeface="小塚ゴシック Pro B" pitchFamily="34" charset="-128"/>
              </a:rPr>
              <a:t>ジュニアコース</a:t>
            </a:r>
          </a:p>
          <a:p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８才から１５才</a:t>
            </a:r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)</a:t>
            </a:r>
            <a:endParaRPr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568650" y="8687704"/>
            <a:ext cx="19020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毎週土曜日</a:t>
            </a:r>
          </a:p>
          <a:p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15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：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30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～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16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：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30</a:t>
            </a:r>
            <a:endParaRPr lang="ja-JP" altLang="en-US" sz="16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616284" y="7979386"/>
            <a:ext cx="18068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毎週土曜日</a:t>
            </a:r>
          </a:p>
          <a:p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14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：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00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～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15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：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00</a:t>
            </a:r>
            <a:endParaRPr lang="ja-JP" altLang="en-US" sz="16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742868" y="7963997"/>
            <a:ext cx="23070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latin typeface="小塚ゴシック Pro B" pitchFamily="34" charset="-128"/>
                <a:ea typeface="小塚ゴシック Pro B" pitchFamily="34" charset="-128"/>
              </a:rPr>
              <a:t>￥</a:t>
            </a:r>
            <a:r>
              <a:rPr lang="en-US" altLang="ja-JP" sz="3600" dirty="0">
                <a:latin typeface="小塚ゴシック Pro B" pitchFamily="34" charset="-128"/>
                <a:ea typeface="小塚ゴシック Pro B" pitchFamily="34" charset="-128"/>
              </a:rPr>
              <a:t>3,150</a:t>
            </a:r>
            <a:r>
              <a:rPr lang="en-US" altLang="ja-JP" sz="2000" dirty="0"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ja-JP" altLang="en-US" sz="2000" dirty="0">
                <a:latin typeface="小塚ゴシック Pro B" pitchFamily="34" charset="-128"/>
                <a:ea typeface="小塚ゴシック Pro B" pitchFamily="34" charset="-128"/>
              </a:rPr>
              <a:t>税込</a:t>
            </a:r>
            <a:r>
              <a:rPr lang="en-US" altLang="ja-JP" sz="2000" dirty="0">
                <a:latin typeface="小塚ゴシック Pro B" pitchFamily="34" charset="-128"/>
                <a:ea typeface="小塚ゴシック Pro B" pitchFamily="34" charset="-128"/>
              </a:rPr>
              <a:t>)</a:t>
            </a:r>
            <a:endParaRPr lang="ja-JP" altLang="en-US" sz="2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pic>
        <p:nvPicPr>
          <p:cNvPr id="1034" name="Picture 10" descr="\\SERVER\mac-share\塚本\アスクルばらしたpng\P07\07_box_blu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269" y="519283"/>
            <a:ext cx="2193925" cy="1998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正方形/長方形 17"/>
          <p:cNvSpPr/>
          <p:nvPr/>
        </p:nvSpPr>
        <p:spPr>
          <a:xfrm>
            <a:off x="4767044" y="8689212"/>
            <a:ext cx="23070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latin typeface="小塚ゴシック Pro B" pitchFamily="34" charset="-128"/>
                <a:ea typeface="小塚ゴシック Pro B" pitchFamily="34" charset="-128"/>
              </a:rPr>
              <a:t>￥</a:t>
            </a:r>
            <a:r>
              <a:rPr lang="en-US" altLang="ja-JP" sz="3600" dirty="0">
                <a:latin typeface="小塚ゴシック Pro B" pitchFamily="34" charset="-128"/>
                <a:ea typeface="小塚ゴシック Pro B" pitchFamily="34" charset="-128"/>
              </a:rPr>
              <a:t>3,150</a:t>
            </a:r>
            <a:r>
              <a:rPr lang="en-US" altLang="ja-JP" sz="2000" dirty="0"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ja-JP" altLang="en-US" sz="2000" dirty="0">
                <a:latin typeface="小塚ゴシック Pro B" pitchFamily="34" charset="-128"/>
                <a:ea typeface="小塚ゴシック Pro B" pitchFamily="34" charset="-128"/>
              </a:rPr>
              <a:t>税込</a:t>
            </a:r>
            <a:r>
              <a:rPr lang="en-US" altLang="ja-JP" sz="2000" dirty="0">
                <a:latin typeface="小塚ゴシック Pro B" pitchFamily="34" charset="-128"/>
                <a:ea typeface="小塚ゴシック Pro B" pitchFamily="34" charset="-128"/>
              </a:rPr>
              <a:t>)</a:t>
            </a:r>
            <a:endParaRPr lang="ja-JP" altLang="en-US" sz="2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pic>
        <p:nvPicPr>
          <p:cNvPr id="1033" name="Picture 9" descr="\\SERVER\mac-share\塚本\アスクルばらしたpng\P07\07_mm1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07" y="9304766"/>
            <a:ext cx="1556099" cy="177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5441584" y="887672"/>
            <a:ext cx="19431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4400" dirty="0">
                <a:solidFill>
                  <a:srgbClr val="F9C60B"/>
                </a:solidFill>
                <a:latin typeface="小塚ゴシック Pro B" pitchFamily="34" charset="-128"/>
                <a:ea typeface="小塚ゴシック Pro B" pitchFamily="34" charset="-128"/>
              </a:rPr>
              <a:t>無料</a:t>
            </a:r>
            <a:endParaRPr lang="en-US" altLang="ja-JP" sz="4400" dirty="0">
              <a:solidFill>
                <a:srgbClr val="F9C60B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sz="1600" dirty="0">
                <a:solidFill>
                  <a:srgbClr val="F9C60B"/>
                </a:solidFill>
                <a:latin typeface="小塚ゴシック Pro B" pitchFamily="34" charset="-128"/>
                <a:ea typeface="小塚ゴシック Pro B" pitchFamily="34" charset="-128"/>
              </a:rPr>
              <a:t>見学会・体験</a:t>
            </a:r>
          </a:p>
          <a:p>
            <a:pPr algn="ctr"/>
            <a:r>
              <a:rPr lang="ja-JP" altLang="en-US" sz="1600" dirty="0">
                <a:solidFill>
                  <a:srgbClr val="F9C60B"/>
                </a:solidFill>
                <a:latin typeface="小塚ゴシック Pro B" pitchFamily="34" charset="-128"/>
                <a:ea typeface="小塚ゴシック Pro B" pitchFamily="34" charset="-128"/>
              </a:rPr>
              <a:t>随時受付中</a:t>
            </a:r>
          </a:p>
        </p:txBody>
      </p:sp>
      <p:sp>
        <p:nvSpPr>
          <p:cNvPr id="2" name="正方形/長方形 1"/>
          <p:cNvSpPr/>
          <p:nvPr/>
        </p:nvSpPr>
        <p:spPr>
          <a:xfrm rot="21093519">
            <a:off x="619194" y="1200861"/>
            <a:ext cx="576204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6600" dirty="0">
                <a:solidFill>
                  <a:srgbClr val="FF256E"/>
                </a:solidFill>
                <a:latin typeface="小塚ゴシック Pro B" pitchFamily="34" charset="-128"/>
                <a:ea typeface="小塚ゴシック Pro B" pitchFamily="34" charset="-128"/>
              </a:rPr>
              <a:t>キッズダンス</a:t>
            </a:r>
          </a:p>
          <a:p>
            <a:r>
              <a:rPr lang="ja-JP" altLang="en-US" sz="6600" dirty="0">
                <a:solidFill>
                  <a:srgbClr val="FF256E"/>
                </a:solidFill>
                <a:latin typeface="小塚ゴシック Pro B" pitchFamily="34" charset="-128"/>
                <a:ea typeface="小塚ゴシック Pro B" pitchFamily="34" charset="-128"/>
              </a:rPr>
              <a:t>スクール！</a:t>
            </a:r>
          </a:p>
          <a:p>
            <a:r>
              <a:rPr lang="ja-JP" altLang="en-US" sz="8000" dirty="0">
                <a:solidFill>
                  <a:srgbClr val="FF256E"/>
                </a:solidFill>
                <a:latin typeface="小塚ゴシック Pro B" pitchFamily="34" charset="-128"/>
                <a:ea typeface="小塚ゴシック Pro B" pitchFamily="34" charset="-128"/>
              </a:rPr>
              <a:t>生徒募集中</a:t>
            </a:r>
          </a:p>
        </p:txBody>
      </p:sp>
      <p:pic>
        <p:nvPicPr>
          <p:cNvPr id="1035" name="Picture 11" descr="\\SERVER\mac-share\塚本\アスクルばらしたpng\P07\07_onpu1pink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700" y="4443606"/>
            <a:ext cx="102870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\\SERVER\mac-share\塚本\アスクルばらしたpng\P07\07_onpu2pink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6" y="6510919"/>
            <a:ext cx="1000125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202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小塚ゴシック Pro B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2017-02-24T10:26:16Z</dcterms:modified>
</cp:coreProperties>
</file>