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CCFF"/>
    <a:srgbClr val="006600"/>
    <a:srgbClr val="008080"/>
    <a:srgbClr val="6666FF"/>
    <a:srgbClr val="CC00CC"/>
    <a:srgbClr val="DE0000"/>
    <a:srgbClr val="FF9900"/>
    <a:srgbClr val="9500B8"/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\\SERVER\mac-share\塚本\明日くるiga\07直し\07_bg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8" y="0"/>
            <a:ext cx="7759985" cy="1090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 rot="21116488">
            <a:off x="1263848" y="6079806"/>
            <a:ext cx="276266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rgbClr val="0066FF"/>
                </a:solidFill>
                <a:latin typeface="小塚ゴシック Pro B" pitchFamily="34" charset="-128"/>
                <a:ea typeface="小塚ゴシック Pro B" pitchFamily="34" charset="-128"/>
              </a:rPr>
              <a:t>運動が苦手でも</a:t>
            </a:r>
          </a:p>
          <a:p>
            <a:r>
              <a:rPr lang="ja-JP" altLang="en-US" sz="2800" dirty="0">
                <a:solidFill>
                  <a:srgbClr val="0066FF"/>
                </a:solidFill>
                <a:latin typeface="小塚ゴシック Pro B" pitchFamily="34" charset="-128"/>
                <a:ea typeface="小塚ゴシック Pro B" pitchFamily="34" charset="-128"/>
              </a:rPr>
              <a:t>楽しく踊れる！</a:t>
            </a:r>
          </a:p>
        </p:txBody>
      </p:sp>
      <p:sp>
        <p:nvSpPr>
          <p:cNvPr id="6" name="正方形/長方形 5"/>
          <p:cNvSpPr/>
          <p:nvPr/>
        </p:nvSpPr>
        <p:spPr>
          <a:xfrm rot="21116488">
            <a:off x="1965012" y="696025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6666FF"/>
                </a:solidFill>
                <a:latin typeface="小塚ゴシック Pro B" pitchFamily="34" charset="-128"/>
                <a:ea typeface="小塚ゴシック Pro B" pitchFamily="34" charset="-128"/>
              </a:rPr>
              <a:t>姿勢が良くなる！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418507" y="9697325"/>
            <a:ext cx="383040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600" dirty="0">
                <a:solidFill>
                  <a:srgbClr val="009242"/>
                </a:solidFill>
                <a:latin typeface="小塚ゴシック Pro B" pitchFamily="34" charset="-128"/>
                <a:ea typeface="小塚ゴシック Pro B" pitchFamily="34" charset="-128"/>
              </a:rPr>
              <a:t>講師はダンス専門の</a:t>
            </a:r>
          </a:p>
          <a:p>
            <a:r>
              <a:rPr lang="ja-JP" altLang="en-US" sz="2600" dirty="0">
                <a:solidFill>
                  <a:srgbClr val="009242"/>
                </a:solidFill>
                <a:latin typeface="小塚ゴシック Pro B" pitchFamily="34" charset="-128"/>
                <a:ea typeface="小塚ゴシック Pro B" pitchFamily="34" charset="-128"/>
              </a:rPr>
              <a:t>インストラクターです</a:t>
            </a:r>
            <a:r>
              <a:rPr lang="en-US" altLang="ja-JP" sz="2600" dirty="0">
                <a:solidFill>
                  <a:srgbClr val="009242"/>
                </a:solidFill>
                <a:latin typeface="小塚ゴシック Pro B" pitchFamily="34" charset="-128"/>
                <a:ea typeface="小塚ゴシック Pro B" pitchFamily="34" charset="-128"/>
              </a:rPr>
              <a:t>!!</a:t>
            </a:r>
            <a:endParaRPr lang="ja-JP" altLang="en-US" sz="2600" dirty="0">
              <a:solidFill>
                <a:srgbClr val="009242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257311" y="9517329"/>
            <a:ext cx="18774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お問い合わせ・お申込み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257463" y="9794328"/>
            <a:ext cx="230063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アスクルダンススクール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257463" y="10100452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東京都江東区豊洲３－２－３</a:t>
            </a:r>
            <a:endParaRPr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264676" y="10298621"/>
            <a:ext cx="14063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03-1234-1111</a:t>
            </a:r>
            <a:endParaRPr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257311" y="10461106"/>
            <a:ext cx="13821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http//askult.com</a:t>
            </a:r>
            <a:endParaRPr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20" name="Picture 3" descr="C:\Users\TSUKAMOTO\Desktop\明日くるiga\P07 の色違い\07_box_yello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937" y="519283"/>
            <a:ext cx="2193925" cy="199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5441584" y="887672"/>
            <a:ext cx="19431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dirty="0">
                <a:solidFill>
                  <a:srgbClr val="00B050"/>
                </a:solidFill>
                <a:latin typeface="小塚ゴシック Pro B" pitchFamily="34" charset="-128"/>
                <a:ea typeface="小塚ゴシック Pro B" pitchFamily="34" charset="-128"/>
              </a:rPr>
              <a:t>無料</a:t>
            </a:r>
            <a:endParaRPr lang="en-US" altLang="ja-JP" sz="4400" dirty="0">
              <a:solidFill>
                <a:srgbClr val="00B050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1600" dirty="0">
                <a:solidFill>
                  <a:srgbClr val="00B050"/>
                </a:solidFill>
                <a:latin typeface="小塚ゴシック Pro B" pitchFamily="34" charset="-128"/>
                <a:ea typeface="小塚ゴシック Pro B" pitchFamily="34" charset="-128"/>
              </a:rPr>
              <a:t>見学会・体験</a:t>
            </a:r>
          </a:p>
          <a:p>
            <a:pPr algn="ctr"/>
            <a:r>
              <a:rPr lang="ja-JP" altLang="en-US" sz="1600" dirty="0">
                <a:solidFill>
                  <a:srgbClr val="00B050"/>
                </a:solidFill>
                <a:latin typeface="小塚ゴシック Pro B" pitchFamily="34" charset="-128"/>
                <a:ea typeface="小塚ゴシック Pro B" pitchFamily="34" charset="-128"/>
              </a:rPr>
              <a:t>随時受付中</a:t>
            </a:r>
          </a:p>
        </p:txBody>
      </p:sp>
      <p:pic>
        <p:nvPicPr>
          <p:cNvPr id="24" name="Picture 5" descr="C:\Users\TSUKAMOTO\Desktop\明日くるiga\P07 の色違い\07_kids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319" y="3164395"/>
            <a:ext cx="3135313" cy="459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:\Users\TSUKAMOTO\Desktop\明日くるiga\P07 の色違い\07_circle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71" y="239155"/>
            <a:ext cx="4721225" cy="472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 rot="21093519">
            <a:off x="619194" y="1200861"/>
            <a:ext cx="576204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600" dirty="0">
                <a:solidFill>
                  <a:srgbClr val="9500B8"/>
                </a:solidFill>
                <a:latin typeface="小塚ゴシック Pro B" pitchFamily="34" charset="-128"/>
                <a:ea typeface="小塚ゴシック Pro B" pitchFamily="34" charset="-128"/>
              </a:rPr>
              <a:t>キッズダンス</a:t>
            </a:r>
          </a:p>
          <a:p>
            <a:r>
              <a:rPr lang="ja-JP" altLang="en-US" sz="6600" dirty="0">
                <a:solidFill>
                  <a:srgbClr val="9500B8"/>
                </a:solidFill>
                <a:latin typeface="小塚ゴシック Pro B" pitchFamily="34" charset="-128"/>
                <a:ea typeface="小塚ゴシック Pro B" pitchFamily="34" charset="-128"/>
              </a:rPr>
              <a:t>スクール！</a:t>
            </a:r>
          </a:p>
          <a:p>
            <a:r>
              <a:rPr lang="ja-JP" altLang="en-US" sz="8000" dirty="0">
                <a:solidFill>
                  <a:srgbClr val="9500B8"/>
                </a:solidFill>
                <a:latin typeface="小塚ゴシック Pro B" pitchFamily="34" charset="-128"/>
                <a:ea typeface="小塚ゴシック Pro B" pitchFamily="34" charset="-128"/>
              </a:rPr>
              <a:t>生徒募集中</a:t>
            </a:r>
          </a:p>
        </p:txBody>
      </p:sp>
      <p:pic>
        <p:nvPicPr>
          <p:cNvPr id="25" name="Picture 6" descr="C:\Users\TSUKAMOTO\Desktop\明日くるiga\P07 の色違い\07_mm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335543"/>
            <a:ext cx="1437773" cy="163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ERVER\mac-share\塚本\明日くるiga\P07 の色違い\07_waku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9" y="7817081"/>
            <a:ext cx="6842125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561321" y="7963997"/>
            <a:ext cx="18919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キッズコース</a:t>
            </a:r>
          </a:p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３才から７才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49065" y="8687704"/>
            <a:ext cx="21687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ジュニアコース</a:t>
            </a:r>
          </a:p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８才から１５才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568650" y="8687704"/>
            <a:ext cx="19020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毎週土曜日</a:t>
            </a:r>
          </a:p>
          <a:p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15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30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16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30</a:t>
            </a:r>
            <a:endParaRPr lang="ja-JP" altLang="en-US" sz="16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616284" y="7979386"/>
            <a:ext cx="18068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毎週土曜日</a:t>
            </a:r>
          </a:p>
          <a:p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14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15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endParaRPr lang="ja-JP" altLang="en-US" sz="16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742868" y="7963997"/>
            <a:ext cx="2307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3600" dirty="0">
                <a:latin typeface="小塚ゴシック Pro B" pitchFamily="34" charset="-128"/>
                <a:ea typeface="小塚ゴシック Pro B" pitchFamily="34" charset="-128"/>
              </a:rPr>
              <a:t>3,150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税込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767044" y="8689212"/>
            <a:ext cx="2307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3600" dirty="0">
                <a:latin typeface="小塚ゴシック Pro B" pitchFamily="34" charset="-128"/>
                <a:ea typeface="小塚ゴシック Pro B" pitchFamily="34" charset="-128"/>
              </a:rPr>
              <a:t>3,150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税込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30" name="Picture 3" descr="\\SERVER\mac-share\塚本\明日くるiga\07直し\07_star1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25776">
            <a:off x="135311" y="606546"/>
            <a:ext cx="11493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\\SERVER\mac-share\塚本\明日くるiga\07直し\07_star2b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51201">
            <a:off x="266154" y="4573956"/>
            <a:ext cx="10890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明日くるiga\07直し\07_star3b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10" y="7009903"/>
            <a:ext cx="663575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 rot="21111369">
            <a:off x="716150" y="5208121"/>
            <a:ext cx="275421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rgbClr val="008080"/>
                </a:solidFill>
                <a:latin typeface="小塚ゴシック Pro B" pitchFamily="34" charset="-128"/>
                <a:ea typeface="小塚ゴシック Pro B" pitchFamily="34" charset="-128"/>
              </a:rPr>
              <a:t>内気な子も</a:t>
            </a:r>
          </a:p>
          <a:p>
            <a:r>
              <a:rPr lang="ja-JP" altLang="en-US" sz="2800" dirty="0">
                <a:solidFill>
                  <a:srgbClr val="008080"/>
                </a:solidFill>
                <a:latin typeface="小塚ゴシック Pro B" pitchFamily="34" charset="-128"/>
                <a:ea typeface="小塚ゴシック Pro B" pitchFamily="34" charset="-128"/>
              </a:rPr>
              <a:t>友達ができる！</a:t>
            </a:r>
          </a:p>
        </p:txBody>
      </p:sp>
      <p:pic>
        <p:nvPicPr>
          <p:cNvPr id="1030" name="Picture 6" descr="\\SERVER\mac-share\塚本\明日くるiga\07直し\07_onpu1orang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71" y="4376738"/>
            <a:ext cx="1016000" cy="15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明日くるiga\07直し\07_onpu2orang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29" y="6486028"/>
            <a:ext cx="1000125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529905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202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2017-02-24T10:27:40Z</dcterms:modified>
</cp:coreProperties>
</file>