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DD337C"/>
    <a:srgbClr val="FF1188"/>
    <a:srgbClr val="FF3399"/>
    <a:srgbClr val="FF0066"/>
    <a:srgbClr val="FF6699"/>
    <a:srgbClr val="A50021"/>
    <a:srgbClr val="CC0000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TSUKAMOTO\Desktop\明日くるiga\P05 の色違い\05_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7773988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683445" y="1002506"/>
            <a:ext cx="494484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400" dirty="0">
                <a:solidFill>
                  <a:srgbClr val="FF9933"/>
                </a:solidFill>
                <a:latin typeface="小塚ゴシック Pro M" pitchFamily="34" charset="-128"/>
                <a:ea typeface="小塚ゴシック Pro M" pitchFamily="34" charset="-128"/>
              </a:rPr>
              <a:t>デイサービス</a:t>
            </a:r>
          </a:p>
          <a:p>
            <a:r>
              <a:rPr lang="ja-JP" altLang="en-US" sz="7200" dirty="0">
                <a:solidFill>
                  <a:srgbClr val="FF9933"/>
                </a:solidFill>
                <a:latin typeface="小塚ゴシック Pro M" pitchFamily="34" charset="-128"/>
                <a:ea typeface="小塚ゴシック Pro M" pitchFamily="34" charset="-128"/>
              </a:rPr>
              <a:t>無料体験の</a:t>
            </a:r>
          </a:p>
          <a:p>
            <a:r>
              <a:rPr lang="ja-JP" altLang="en-US" sz="6000" dirty="0">
                <a:solidFill>
                  <a:srgbClr val="FF9933"/>
                </a:solidFill>
                <a:latin typeface="小塚ゴシック Pro M" pitchFamily="34" charset="-128"/>
                <a:ea typeface="小塚ゴシック Pro M" pitchFamily="34" charset="-128"/>
              </a:rPr>
              <a:t>ご案内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99211" y="3957161"/>
            <a:ext cx="4519176" cy="1327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送迎・健康チェック・入浴・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レクリエーション・昼食・入浴等の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１日のスケジュールを無料で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体験していただきます。</a:t>
            </a:r>
          </a:p>
        </p:txBody>
      </p:sp>
      <p:sp>
        <p:nvSpPr>
          <p:cNvPr id="1036" name="正方形/長方形 1035"/>
          <p:cNvSpPr/>
          <p:nvPr/>
        </p:nvSpPr>
        <p:spPr>
          <a:xfrm>
            <a:off x="4302641" y="9007207"/>
            <a:ext cx="2723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※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入浴代は１回につき</a:t>
            </a:r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50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円です</a:t>
            </a:r>
          </a:p>
        </p:txBody>
      </p:sp>
      <p:pic>
        <p:nvPicPr>
          <p:cNvPr id="25" name="Picture 3" descr="C:\Users\TSUKAMOTO\Desktop\明日くるiga\P05 の色違い\05_hyou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42" y="6232525"/>
            <a:ext cx="3571875" cy="328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47342" y="6232525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アスクルデイサービスの１日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20381" y="6514807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24663" y="6809835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9:30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4657" y="7120338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10:00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58939" y="7937264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12:00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58939" y="8242203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13:00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54656" y="8549391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14:00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58938" y="8869839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15:30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4657" y="9170773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16:00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773373" y="653019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送迎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773373" y="682522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健康チェック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799631" y="7136359"/>
            <a:ext cx="38862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体操</a:t>
            </a:r>
          </a:p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レクリエーション</a:t>
            </a:r>
          </a:p>
          <a:p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機能回復訓練</a:t>
            </a:r>
            <a:endParaRPr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799631" y="795265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昼食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799630" y="825759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入浴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773373" y="856478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レクリエーション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799630" y="888522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おやつ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773373" y="9186162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ご自宅までのお送り</a:t>
            </a:r>
          </a:p>
        </p:txBody>
      </p:sp>
      <p:pic>
        <p:nvPicPr>
          <p:cNvPr id="31" name="Picture 5" descr="C:\Users\TSUKAMOTO\Desktop\明日くるiga\P05 の色違い\05_bo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5832"/>
            <a:ext cx="7775575" cy="111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正方形/長方形 1036"/>
          <p:cNvSpPr/>
          <p:nvPr/>
        </p:nvSpPr>
        <p:spPr>
          <a:xfrm>
            <a:off x="368512" y="9871857"/>
            <a:ext cx="2029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●営業時間　</a:t>
            </a:r>
            <a:r>
              <a:rPr lang="en-US" altLang="zh-TW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9:00 </a:t>
            </a:r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～ </a:t>
            </a:r>
            <a:r>
              <a:rPr lang="en-US" altLang="zh-TW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16:00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38" name="正方形/長方形 1037"/>
          <p:cNvSpPr/>
          <p:nvPr/>
        </p:nvSpPr>
        <p:spPr>
          <a:xfrm>
            <a:off x="368875" y="10117846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●営業日　　月曜日～金曜日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39" name="正方形/長方形 1038"/>
          <p:cNvSpPr/>
          <p:nvPr/>
        </p:nvSpPr>
        <p:spPr>
          <a:xfrm>
            <a:off x="2635147" y="9871856"/>
            <a:ext cx="2339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●休業日　　日曜日・年末年始</a:t>
            </a:r>
          </a:p>
        </p:txBody>
      </p:sp>
      <p:sp>
        <p:nvSpPr>
          <p:cNvPr id="1040" name="正方形/長方形 1039"/>
          <p:cNvSpPr/>
          <p:nvPr/>
        </p:nvSpPr>
        <p:spPr>
          <a:xfrm>
            <a:off x="2651666" y="10117846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●実施地域　江東区豊洲周辺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41" name="正方形/長方形 1040"/>
          <p:cNvSpPr/>
          <p:nvPr/>
        </p:nvSpPr>
        <p:spPr>
          <a:xfrm>
            <a:off x="1266822" y="10426377"/>
            <a:ext cx="26488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その他、お気軽にお問合せください</a:t>
            </a:r>
          </a:p>
        </p:txBody>
      </p:sp>
      <p:sp>
        <p:nvSpPr>
          <p:cNvPr id="1050" name="正方形/長方形 1049"/>
          <p:cNvSpPr/>
          <p:nvPr/>
        </p:nvSpPr>
        <p:spPr>
          <a:xfrm>
            <a:off x="5071044" y="9904519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アスクルデイサービス</a:t>
            </a:r>
          </a:p>
        </p:txBody>
      </p:sp>
      <p:sp>
        <p:nvSpPr>
          <p:cNvPr id="1051" name="正方形/長方形 1050"/>
          <p:cNvSpPr/>
          <p:nvPr/>
        </p:nvSpPr>
        <p:spPr>
          <a:xfrm>
            <a:off x="5719689" y="10167410"/>
            <a:ext cx="12266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江東区豊洲</a:t>
            </a:r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52" name="正方形/長方形 1051"/>
          <p:cNvSpPr/>
          <p:nvPr/>
        </p:nvSpPr>
        <p:spPr>
          <a:xfrm>
            <a:off x="5113523" y="10426377"/>
            <a:ext cx="24080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03-1234-1111</a:t>
            </a:r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　</a:t>
            </a:r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http://askult.com/</a:t>
            </a:r>
            <a:endParaRPr lang="ja-JP" altLang="en-US" sz="11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pic>
        <p:nvPicPr>
          <p:cNvPr id="1026" name="Picture 2" descr="\\SERVER\mac-share\塚本\明日くるiga\05_illus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647" y="1995303"/>
            <a:ext cx="3354387" cy="450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4" name="直線コネクタ 1043"/>
          <p:cNvCxnSpPr/>
          <p:nvPr/>
        </p:nvCxnSpPr>
        <p:spPr>
          <a:xfrm>
            <a:off x="5050302" y="9871856"/>
            <a:ext cx="0" cy="7481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TSUKAMOTO\Desktop\明日くるiga\P05 の色違い\05_hyou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67" y="6225111"/>
            <a:ext cx="3001962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4422689" y="623252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要介護度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43766" y="623252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利用料金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469987" y="653057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要支援１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469987" y="687432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要支援２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469987" y="721785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要介護１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469987" y="756616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要介護２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469987" y="790883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要介護３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4469987" y="826513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要介護４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4469987" y="861066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要介護５</a:t>
            </a:r>
          </a:p>
        </p:txBody>
      </p:sp>
      <p:sp>
        <p:nvSpPr>
          <p:cNvPr id="1029" name="正方形/長方形 1028"/>
          <p:cNvSpPr/>
          <p:nvPr/>
        </p:nvSpPr>
        <p:spPr>
          <a:xfrm>
            <a:off x="5685831" y="6530196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2,224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円／月</a:t>
            </a:r>
          </a:p>
        </p:txBody>
      </p:sp>
      <p:sp>
        <p:nvSpPr>
          <p:cNvPr id="1030" name="正方形/長方形 1029"/>
          <p:cNvSpPr/>
          <p:nvPr/>
        </p:nvSpPr>
        <p:spPr>
          <a:xfrm>
            <a:off x="5685831" y="6870618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4,356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円／月</a:t>
            </a:r>
          </a:p>
        </p:txBody>
      </p:sp>
      <p:sp>
        <p:nvSpPr>
          <p:cNvPr id="1031" name="正方形/長方形 1030"/>
          <p:cNvSpPr/>
          <p:nvPr/>
        </p:nvSpPr>
        <p:spPr>
          <a:xfrm>
            <a:off x="5862408" y="721785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794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2" name="正方形/長方形 1031"/>
          <p:cNvSpPr/>
          <p:nvPr/>
        </p:nvSpPr>
        <p:spPr>
          <a:xfrm>
            <a:off x="5864490" y="7571420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924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5683746" y="7937264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1,058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5685831" y="8242203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1,189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5" name="正方形/長方形 1034"/>
          <p:cNvSpPr/>
          <p:nvPr/>
        </p:nvSpPr>
        <p:spPr>
          <a:xfrm>
            <a:off x="5685831" y="8611535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1,321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</p:spTree>
    <p:extLst>
      <p:ext uri="{BB962C8B-B14F-4D97-AF65-F5344CB8AC3E}">
        <p14:creationId xmlns:p14="http://schemas.microsoft.com/office/powerpoint/2010/main" val="2218485894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249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小塚ゴシック Pr6N B</vt:lpstr>
      <vt:lpstr>小塚ゴシック Pro B</vt:lpstr>
      <vt:lpstr>小塚ゴシック Pro H</vt:lpstr>
      <vt:lpstr>小塚ゴシック Pro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2017-02-24T10:30:28Z</dcterms:modified>
</cp:coreProperties>
</file>