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883400" cy="100076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70"/>
    <a:srgbClr val="005DA2"/>
    <a:srgbClr val="CC0000"/>
    <a:srgbClr val="FF9900"/>
    <a:srgbClr val="339966"/>
    <a:srgbClr val="DA007D"/>
    <a:srgbClr val="E402C4"/>
    <a:srgbClr val="FD17DC"/>
    <a:srgbClr val="BE02A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806" cy="502118"/>
          </a:xfrm>
          <a:prstGeom prst="rect">
            <a:avLst/>
          </a:prstGeom>
        </p:spPr>
        <p:txBody>
          <a:bodyPr vert="horz" lIns="92373" tIns="46186" rIns="92373" bIns="4618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99002" y="0"/>
            <a:ext cx="2982806" cy="502118"/>
          </a:xfrm>
          <a:prstGeom prst="rect">
            <a:avLst/>
          </a:prstGeom>
        </p:spPr>
        <p:txBody>
          <a:bodyPr vert="horz" lIns="92373" tIns="46186" rIns="92373" bIns="4618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9363"/>
            <a:ext cx="2409825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3" tIns="46186" rIns="92373" bIns="4618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340" y="4816158"/>
            <a:ext cx="5506720" cy="3940492"/>
          </a:xfrm>
          <a:prstGeom prst="rect">
            <a:avLst/>
          </a:prstGeom>
        </p:spPr>
        <p:txBody>
          <a:bodyPr vert="horz" lIns="92373" tIns="46186" rIns="92373" bIns="4618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05485"/>
            <a:ext cx="2982806" cy="502117"/>
          </a:xfrm>
          <a:prstGeom prst="rect">
            <a:avLst/>
          </a:prstGeom>
        </p:spPr>
        <p:txBody>
          <a:bodyPr vert="horz" lIns="92373" tIns="46186" rIns="92373" bIns="4618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99002" y="9505485"/>
            <a:ext cx="2982806" cy="502117"/>
          </a:xfrm>
          <a:prstGeom prst="rect">
            <a:avLst/>
          </a:prstGeom>
        </p:spPr>
        <p:txBody>
          <a:bodyPr vert="horz" lIns="92373" tIns="46186" rIns="92373" bIns="4618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ばらしたpng\終了素材\P15\15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59" y="0"/>
            <a:ext cx="7785534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\\SERVER\mac-share\塚本\アスクルばらしたpng\終了素材\P15\15_husen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193" y="7644645"/>
            <a:ext cx="2820988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正方形/長方形 44"/>
          <p:cNvSpPr/>
          <p:nvPr/>
        </p:nvSpPr>
        <p:spPr>
          <a:xfrm>
            <a:off x="5607309" y="8892884"/>
            <a:ext cx="1116000" cy="106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写真を</a:t>
            </a:r>
            <a:endParaRPr lang="en-US" altLang="ja-JP" sz="1050" dirty="0"/>
          </a:p>
          <a:p>
            <a:pPr algn="ctr"/>
            <a:r>
              <a:rPr kumimoji="1" lang="ja-JP" altLang="en-US" sz="1050" dirty="0"/>
              <a:t>入れてください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165010" y="8962787"/>
            <a:ext cx="1616400" cy="110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写真を</a:t>
            </a:r>
            <a:endParaRPr lang="en-US" altLang="ja-JP" sz="1400" dirty="0"/>
          </a:p>
          <a:p>
            <a:pPr algn="ctr"/>
            <a:r>
              <a:rPr kumimoji="1" lang="ja-JP" altLang="en-US" sz="1400" dirty="0"/>
              <a:t>入れてください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773353" y="3796914"/>
            <a:ext cx="2091600" cy="144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写真を</a:t>
            </a:r>
            <a:endParaRPr lang="en-US" altLang="ja-JP" dirty="0"/>
          </a:p>
          <a:p>
            <a:pPr algn="ctr"/>
            <a:r>
              <a:rPr lang="ja-JP" altLang="en-US" dirty="0"/>
              <a:t>入れてください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773353" y="2268911"/>
            <a:ext cx="2091600" cy="1396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写真を</a:t>
            </a:r>
            <a:endParaRPr lang="en-US" altLang="ja-JP" dirty="0"/>
          </a:p>
          <a:p>
            <a:pPr algn="ctr"/>
            <a:r>
              <a:rPr kumimoji="1" lang="ja-JP" altLang="en-US" dirty="0"/>
              <a:t>入れてください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78423" y="870230"/>
            <a:ext cx="3868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CC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アスクル老人ホーム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8423" y="1281749"/>
            <a:ext cx="38680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0" dirty="0">
                <a:solidFill>
                  <a:srgbClr val="CC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ニュースレター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9955" y="2384823"/>
            <a:ext cx="3535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盆踊り大会が開催されました。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8997" y="5597874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毎年恒例の陶芸教室が</a:t>
            </a:r>
            <a:endParaRPr kumimoji="1" lang="en-US" altLang="ja-JP" sz="2000" dirty="0">
              <a:latin typeface="小塚ゴシック Pr6N H" pitchFamily="34" charset="-128"/>
              <a:ea typeface="小塚ゴシック Pr6N H" pitchFamily="34" charset="-128"/>
            </a:endParaRPr>
          </a:p>
          <a:p>
            <a:r>
              <a:rPr lang="ja-JP" altLang="en-US" sz="2000" dirty="0">
                <a:latin typeface="小塚ゴシック Pr6N H" pitchFamily="34" charset="-128"/>
                <a:ea typeface="小塚ゴシック Pr6N H" pitchFamily="34" charset="-128"/>
              </a:rPr>
              <a:t>開かれます。</a:t>
            </a:r>
            <a:endParaRPr kumimoji="1" lang="ja-JP" altLang="en-US" sz="2000" dirty="0"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14764" y="3016461"/>
            <a:ext cx="35356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○ ○ ○ ○ ○ ○ ○ ○ ○ ○ ○ ○ ○</a:t>
            </a:r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14768" y="6650734"/>
            <a:ext cx="30035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</a:t>
            </a:r>
            <a:endParaRPr lang="en-US" altLang="ja-JP" sz="1200" dirty="0">
              <a:latin typeface="小塚ゴシック Pr6N R" pitchFamily="34" charset="-128"/>
              <a:ea typeface="小塚ゴシック Pr6N R" pitchFamily="34" charset="-128"/>
            </a:endParaRPr>
          </a:p>
          <a:p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 ○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99001" y="6236305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年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月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日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(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○</a:t>
            </a:r>
            <a:r>
              <a:rPr kumimoji="1" lang="en-US" altLang="ja-JP" sz="1400" dirty="0">
                <a:latin typeface="小塚ゴシック Pr6N M" pitchFamily="34" charset="-128"/>
                <a:ea typeface="小塚ゴシック Pr6N M" pitchFamily="34" charset="-128"/>
              </a:rPr>
              <a:t>) 00:00</a:t>
            </a:r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～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14766" y="8864058"/>
            <a:ext cx="137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2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○ ○ 。</a:t>
            </a:r>
            <a:endParaRPr kumimoji="1" lang="ja-JP" altLang="en-US" sz="12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pic>
        <p:nvPicPr>
          <p:cNvPr id="1030" name="Picture 6" descr="\\CTYF-SERVER1\file-share\長澤\150414アスクルチラシPPT作成\アスクルばらしたpng\P15\15_be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365" y="886791"/>
            <a:ext cx="59372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4392957" y="8822556"/>
            <a:ext cx="1241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 ○ ○ ○ ○ ○ ○ ○ ○ ○ ○ ○ ○ ○ ○ ○ ○ ○ ○ ○ ○ ○ ○ ○ ○ ○ ○ ○ ○ ○ ○ ○ ○ 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290338" y="7976717"/>
            <a:ext cx="2550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" dirty="0">
                <a:solidFill>
                  <a:srgbClr val="004070"/>
                </a:solidFill>
                <a:latin typeface="小塚ゴシック Pr6N H" pitchFamily="34" charset="-128"/>
                <a:ea typeface="小塚ゴシック Pr6N H" pitchFamily="34" charset="-128"/>
              </a:rPr>
              <a:t>お楽しみグルメのコーナー</a:t>
            </a:r>
            <a:r>
              <a:rPr kumimoji="1" lang="en-US" altLang="ja-JP" sz="1500" dirty="0">
                <a:solidFill>
                  <a:srgbClr val="004070"/>
                </a:solidFill>
                <a:latin typeface="小塚ゴシック Pr6N H" pitchFamily="34" charset="-128"/>
                <a:ea typeface="小塚ゴシック Pr6N H" pitchFamily="34" charset="-128"/>
              </a:rPr>
              <a:t>!</a:t>
            </a:r>
            <a:endParaRPr kumimoji="1" lang="ja-JP" altLang="en-US" sz="1500" dirty="0">
              <a:solidFill>
                <a:srgbClr val="004070"/>
              </a:solidFill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61333" y="8236904"/>
            <a:ext cx="1374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月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日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(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)</a:t>
            </a:r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  夕食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pic>
        <p:nvPicPr>
          <p:cNvPr id="2068" name="Picture 20" descr="\\SERVER\mac-share\塚本\アスクルばらしたpng\終了素材\P15\15_chou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14" y="5159305"/>
            <a:ext cx="488950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\\SERVER\mac-share\塚本\アスクルばらしたpng\終了素材\P15\15_husen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853" y="714466"/>
            <a:ext cx="1878012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5222377" y="912618"/>
            <a:ext cx="1598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Adobe Gothic Std B" pitchFamily="34" charset="-128"/>
                <a:ea typeface="Adobe Gothic Std B" pitchFamily="34" charset="-128"/>
              </a:rPr>
              <a:t>Vol</a:t>
            </a:r>
            <a:r>
              <a:rPr kumimoji="1" lang="en-US" altLang="ja-JP" sz="4000" dirty="0">
                <a:latin typeface="Adobe Gothic Std B" pitchFamily="34" charset="-128"/>
                <a:ea typeface="Adobe Gothic Std B" pitchFamily="34" charset="-128"/>
              </a:rPr>
              <a:t>.</a:t>
            </a:r>
            <a:r>
              <a:rPr kumimoji="1" lang="en-US" altLang="ja-JP" sz="4800" dirty="0">
                <a:latin typeface="Adobe Gothic Std B" pitchFamily="34" charset="-128"/>
                <a:ea typeface="Adobe Gothic Std B" pitchFamily="34" charset="-128"/>
              </a:rPr>
              <a:t>00</a:t>
            </a:r>
            <a:endParaRPr kumimoji="1" lang="ja-JP" altLang="en-US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56243" y="1598524"/>
            <a:ext cx="1527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小塚ゴシック Pr6N M" pitchFamily="34" charset="-128"/>
                <a:ea typeface="小塚ゴシック Pr6N M" pitchFamily="34" charset="-128"/>
              </a:rPr>
              <a:t>0000</a:t>
            </a:r>
            <a:r>
              <a:rPr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年</a:t>
            </a:r>
            <a:r>
              <a:rPr lang="en-US" altLang="ja-JP" sz="1600" dirty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lang="ja-JP" altLang="en-US" sz="1600" dirty="0">
                <a:latin typeface="小塚ゴシック Pr6N M" pitchFamily="34" charset="-128"/>
                <a:ea typeface="小塚ゴシック Pr6N M" pitchFamily="34" charset="-128"/>
              </a:rPr>
              <a:t>月号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2071" name="Picture 23" descr="\\SERVER\mac-share\塚本\アスクルばらしたpng\終了素材\P15\15_do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13" y="2824621"/>
            <a:ext cx="3792537" cy="3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\\SERVER\mac-share\塚本\アスクルばらしたpng\終了素材\P15\15_blu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35" y="8490976"/>
            <a:ext cx="2447925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4471196" y="8506742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○○○○の○○○○サラダ</a:t>
            </a:r>
            <a:endParaRPr kumimoji="1" lang="ja-JP" altLang="en-US" sz="12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2074" name="Picture 26" descr="\\SERVER\mac-share\塚本\明日くるiga\P15更に不足分\まま色\15_dot long blu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97" y="6574712"/>
            <a:ext cx="3048000" cy="3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\\SERVER\mac-share\塚本\明日くるiga\P15更に不足分\まま色\15_husen02a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681" y="5324785"/>
            <a:ext cx="2894012" cy="23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4459026" y="6945127"/>
            <a:ext cx="1386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○ ○ ○ ○ ○ ○ ○ ○ ○ ○ ○ ○ ○ ○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459026" y="6742892"/>
            <a:ext cx="1386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(00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月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00</a:t>
            </a:r>
            <a:r>
              <a:rPr kumimoji="1" lang="ja-JP" altLang="en-US" sz="1100" dirty="0">
                <a:latin typeface="小塚ゴシック Pr6N R" pitchFamily="34" charset="-128"/>
                <a:ea typeface="小塚ゴシック Pr6N R" pitchFamily="34" charset="-128"/>
              </a:rPr>
              <a:t>日生まれ</a:t>
            </a:r>
            <a:r>
              <a:rPr kumimoji="1" lang="en-US" altLang="ja-JP" sz="1100" dirty="0">
                <a:latin typeface="小塚ゴシック Pr6N R" pitchFamily="34" charset="-128"/>
                <a:ea typeface="小塚ゴシック Pr6N R" pitchFamily="34" charset="-128"/>
              </a:rPr>
              <a:t>)</a:t>
            </a:r>
            <a:endParaRPr kumimoji="1" lang="ja-JP" altLang="en-US" sz="1100" dirty="0">
              <a:latin typeface="小塚ゴシック Pr6N R" pitchFamily="34" charset="-128"/>
              <a:ea typeface="小塚ゴシック Pr6N R" pitchFamily="34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459026" y="6522817"/>
            <a:ext cx="1386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小塚ゴシック Pr6N M" pitchFamily="34" charset="-128"/>
                <a:ea typeface="小塚ゴシック Pr6N M" pitchFamily="34" charset="-128"/>
              </a:rPr>
              <a:t>○○○○さん</a:t>
            </a:r>
          </a:p>
        </p:txBody>
      </p:sp>
      <p:pic>
        <p:nvPicPr>
          <p:cNvPr id="2066" name="Picture 18" descr="\\SERVER\mac-share\塚本\明日くるiga\P15 の色違い\15_bb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563" y="6285637"/>
            <a:ext cx="8223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\\SERVER\mac-share\塚本\アスクルばらしたpng\終了素材\P15\15_pink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40" y="5986034"/>
            <a:ext cx="16510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4408569" y="6115305"/>
            <a:ext cx="1737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歳になりました</a:t>
            </a:r>
            <a:r>
              <a:rPr kumimoji="1" lang="en-US" altLang="ja-JP" sz="1400" dirty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!</a:t>
            </a:r>
            <a:endParaRPr kumimoji="1" lang="ja-JP" altLang="en-US" sz="14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95978" y="5647103"/>
            <a:ext cx="2492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solidFill>
                  <a:srgbClr val="DA007D"/>
                </a:solidFill>
                <a:latin typeface="小塚ゴシック Pr6N H" pitchFamily="34" charset="-128"/>
                <a:ea typeface="小塚ゴシック Pr6N H" pitchFamily="34" charset="-128"/>
              </a:rPr>
              <a:t>今月のハッピーバースデー</a:t>
            </a:r>
          </a:p>
        </p:txBody>
      </p:sp>
      <p:pic>
        <p:nvPicPr>
          <p:cNvPr id="2069" name="Picture 21" descr="\\SERVER\mac-share\塚本\アスクルばらしたpng\終了素材\P15\15_flo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09" y="7367160"/>
            <a:ext cx="533400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242142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672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Adobe Gothic Std B</vt:lpstr>
      <vt:lpstr>HGP創英角ｺﾞｼｯｸUB</vt:lpstr>
      <vt:lpstr>HG丸ｺﾞｼｯｸM-PRO</vt:lpstr>
      <vt:lpstr>ＭＳ Ｐゴシック</vt:lpstr>
      <vt:lpstr>小塚ゴシック Pr6N H</vt:lpstr>
      <vt:lpstr>小塚ゴシック Pr6N M</vt:lpstr>
      <vt:lpstr>小塚ゴシック Pr6N 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2017-02-24T10:31:36Z</dcterms:modified>
</cp:coreProperties>
</file>