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883400" cy="100076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70"/>
    <a:srgbClr val="005DA2"/>
    <a:srgbClr val="CC0000"/>
    <a:srgbClr val="FF9900"/>
    <a:srgbClr val="339966"/>
    <a:srgbClr val="DA007D"/>
    <a:srgbClr val="E402C4"/>
    <a:srgbClr val="FD17DC"/>
    <a:srgbClr val="BE02A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806" cy="502118"/>
          </a:xfrm>
          <a:prstGeom prst="rect">
            <a:avLst/>
          </a:prstGeom>
        </p:spPr>
        <p:txBody>
          <a:bodyPr vert="horz" lIns="92373" tIns="46186" rIns="92373" bIns="4618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99002" y="0"/>
            <a:ext cx="2982806" cy="502118"/>
          </a:xfrm>
          <a:prstGeom prst="rect">
            <a:avLst/>
          </a:prstGeom>
        </p:spPr>
        <p:txBody>
          <a:bodyPr vert="horz" lIns="92373" tIns="46186" rIns="92373" bIns="4618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9363"/>
            <a:ext cx="2409825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3" tIns="46186" rIns="92373" bIns="4618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340" y="4816158"/>
            <a:ext cx="5506720" cy="3940492"/>
          </a:xfrm>
          <a:prstGeom prst="rect">
            <a:avLst/>
          </a:prstGeom>
        </p:spPr>
        <p:txBody>
          <a:bodyPr vert="horz" lIns="92373" tIns="46186" rIns="92373" bIns="4618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05485"/>
            <a:ext cx="2982806" cy="502117"/>
          </a:xfrm>
          <a:prstGeom prst="rect">
            <a:avLst/>
          </a:prstGeom>
        </p:spPr>
        <p:txBody>
          <a:bodyPr vert="horz" lIns="92373" tIns="46186" rIns="92373" bIns="4618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99002" y="9505485"/>
            <a:ext cx="2982806" cy="502117"/>
          </a:xfrm>
          <a:prstGeom prst="rect">
            <a:avLst/>
          </a:prstGeom>
        </p:spPr>
        <p:txBody>
          <a:bodyPr vert="horz" lIns="92373" tIns="46186" rIns="92373" bIns="4618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\\SERVER\mac-share\塚本\明日くるiga\P15 の色違い\15_bg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4" y="0"/>
            <a:ext cx="7792269" cy="1091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SERVER\mac-share\塚本\明日くるiga\P15更に不足分\色違い\15_husen03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066" y="7676177"/>
            <a:ext cx="2820987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正方形/長方形 50"/>
          <p:cNvSpPr/>
          <p:nvPr/>
        </p:nvSpPr>
        <p:spPr>
          <a:xfrm>
            <a:off x="5607309" y="8892884"/>
            <a:ext cx="1116000" cy="106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写真を</a:t>
            </a:r>
            <a:endParaRPr lang="en-US" altLang="ja-JP" sz="1050" dirty="0"/>
          </a:p>
          <a:p>
            <a:pPr algn="ctr"/>
            <a:r>
              <a:rPr kumimoji="1" lang="ja-JP" altLang="en-US" sz="1050" dirty="0"/>
              <a:t>入れてください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165010" y="8913422"/>
            <a:ext cx="1616400" cy="110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写真を</a:t>
            </a:r>
            <a:endParaRPr lang="en-US" altLang="ja-JP" sz="1400" dirty="0"/>
          </a:p>
          <a:p>
            <a:pPr algn="ctr"/>
            <a:r>
              <a:rPr kumimoji="1" lang="ja-JP" altLang="en-US" sz="1400" dirty="0"/>
              <a:t>入れてください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773353" y="3851274"/>
            <a:ext cx="2091600" cy="144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写真を</a:t>
            </a:r>
            <a:endParaRPr kumimoji="1" lang="en-US" altLang="ja-JP" dirty="0"/>
          </a:p>
          <a:p>
            <a:pPr algn="ctr"/>
            <a:r>
              <a:rPr lang="ja-JP" altLang="en-US" dirty="0"/>
              <a:t>入れてください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773353" y="2286065"/>
            <a:ext cx="2091600" cy="1396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写真を</a:t>
            </a:r>
            <a:endParaRPr kumimoji="1" lang="en-US" altLang="ja-JP" dirty="0"/>
          </a:p>
          <a:p>
            <a:pPr algn="ctr"/>
            <a:r>
              <a:rPr lang="ja-JP" altLang="en-US" dirty="0"/>
              <a:t>入れてください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78423" y="870230"/>
            <a:ext cx="3868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33996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アスクル老人ホーム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8423" y="1281749"/>
            <a:ext cx="38680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0" dirty="0">
                <a:solidFill>
                  <a:srgbClr val="33996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ニュースレター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9955" y="2384823"/>
            <a:ext cx="3535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盆踊り大会が開催されました。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8997" y="5597874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毎年恒例の陶芸教室が</a:t>
            </a:r>
            <a:endParaRPr kumimoji="1" lang="en-US" altLang="ja-JP" sz="2000" dirty="0">
              <a:latin typeface="小塚ゴシック Pr6N H" pitchFamily="34" charset="-128"/>
              <a:ea typeface="小塚ゴシック Pr6N H" pitchFamily="34" charset="-128"/>
            </a:endParaRPr>
          </a:p>
          <a:p>
            <a:r>
              <a:rPr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開かれます。</a:t>
            </a:r>
            <a:endParaRPr kumimoji="1" lang="ja-JP" altLang="en-US" sz="2000" dirty="0"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14764" y="3016461"/>
            <a:ext cx="35356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○ ○ ○ ○ ○ ○ ○ ○ ○ ○ ○ ○ ○</a:t>
            </a:r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14768" y="6650734"/>
            <a:ext cx="3003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99001" y="6236305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年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月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日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(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○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) 00:00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～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14766" y="8864058"/>
            <a:ext cx="137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○ ○ 。</a:t>
            </a:r>
            <a:endParaRPr kumimoji="1" lang="ja-JP" altLang="en-US" sz="12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pic>
        <p:nvPicPr>
          <p:cNvPr id="1030" name="Picture 6" descr="\\CTYF-SERVER1\file-share\長澤\150414アスクルチラシPPT作成\アスクルばらしたpng\P15\15_be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475" y="886791"/>
            <a:ext cx="59372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SERVER\mac-share\塚本\明日くるiga\P15 の色違い\15_dot oran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22" y="6571536"/>
            <a:ext cx="3048000" cy="3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\\SERVER\mac-share\塚本\明日くるiga\P15 の色違い\15_cho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9" y="4960144"/>
            <a:ext cx="488951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\\SERVER\mac-share\塚本\明日くるiga\P15 の色違い\15_husen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475" y="5377150"/>
            <a:ext cx="2892425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4427494" y="7008191"/>
            <a:ext cx="1386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427494" y="6805956"/>
            <a:ext cx="1386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(00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月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日生まれ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)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427494" y="6585881"/>
            <a:ext cx="1386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○○○○さん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319192" y="5676173"/>
            <a:ext cx="2492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" dirty="0">
                <a:solidFill>
                  <a:srgbClr val="0070C0"/>
                </a:solidFill>
                <a:latin typeface="小塚ゴシック Pr6N H" pitchFamily="34" charset="-128"/>
                <a:ea typeface="小塚ゴシック Pr6N H" pitchFamily="34" charset="-128"/>
              </a:rPr>
              <a:t>今月のハッピーバースデー</a:t>
            </a:r>
          </a:p>
        </p:txBody>
      </p:sp>
      <p:pic>
        <p:nvPicPr>
          <p:cNvPr id="2056" name="Picture 8" descr="\\SERVER\mac-share\塚本\明日くるiga\P15 の色違い\15_pin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92" y="5991162"/>
            <a:ext cx="16510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4440101" y="6115305"/>
            <a:ext cx="1737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歳になりました</a:t>
            </a:r>
            <a:r>
              <a:rPr kumimoji="1" lang="en-US" altLang="ja-JP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!</a:t>
            </a:r>
            <a:endParaRPr kumimoji="1" lang="ja-JP" altLang="en-US" sz="14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2066" name="Picture 18" descr="\\SERVER\mac-share\塚本\明日くるiga\P15 の色違い\15_bb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563" y="6285637"/>
            <a:ext cx="8223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4" descr="\\SERVER\mac-share\塚本\明日くるiga\P15 の色違い\15_husen3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853" y="690961"/>
            <a:ext cx="1878012" cy="145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5222377" y="912618"/>
            <a:ext cx="1598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Adobe Gothic Std B" pitchFamily="34" charset="-128"/>
                <a:ea typeface="Adobe Gothic Std B" pitchFamily="34" charset="-128"/>
              </a:rPr>
              <a:t>Vol</a:t>
            </a:r>
            <a:r>
              <a:rPr kumimoji="1" lang="en-US" altLang="ja-JP" sz="4000" dirty="0">
                <a:latin typeface="Adobe Gothic Std B" pitchFamily="34" charset="-128"/>
                <a:ea typeface="Adobe Gothic Std B" pitchFamily="34" charset="-128"/>
              </a:rPr>
              <a:t>.</a:t>
            </a:r>
            <a:r>
              <a:rPr kumimoji="1" lang="en-US" altLang="ja-JP" sz="4800" dirty="0">
                <a:latin typeface="Adobe Gothic Std B" pitchFamily="34" charset="-128"/>
                <a:ea typeface="Adobe Gothic Std B" pitchFamily="34" charset="-128"/>
              </a:rPr>
              <a:t>00</a:t>
            </a:r>
            <a:endParaRPr kumimoji="1" lang="ja-JP" altLang="en-US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56243" y="1598524"/>
            <a:ext cx="1527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小塚ゴシック Pr6N M" pitchFamily="34" charset="-128"/>
                <a:ea typeface="小塚ゴシック Pr6N M" pitchFamily="34" charset="-128"/>
              </a:rPr>
              <a:t>0000</a:t>
            </a:r>
            <a:r>
              <a:rPr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年</a:t>
            </a:r>
            <a:r>
              <a:rPr lang="en-US" altLang="ja-JP" sz="16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月号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92957" y="8822556"/>
            <a:ext cx="1241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14210" y="7976717"/>
            <a:ext cx="2550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solidFill>
                  <a:srgbClr val="CC0000"/>
                </a:solidFill>
                <a:latin typeface="小塚ゴシック Pr6N H" pitchFamily="34" charset="-128"/>
                <a:ea typeface="小塚ゴシック Pr6N H" pitchFamily="34" charset="-128"/>
              </a:rPr>
              <a:t>お楽しみグルメのコーナー</a:t>
            </a:r>
            <a:r>
              <a:rPr kumimoji="1" lang="en-US" altLang="ja-JP" sz="1500" dirty="0">
                <a:solidFill>
                  <a:srgbClr val="CC0000"/>
                </a:solidFill>
                <a:latin typeface="小塚ゴシック Pr6N H" pitchFamily="34" charset="-128"/>
                <a:ea typeface="小塚ゴシック Pr6N H" pitchFamily="34" charset="-128"/>
              </a:rPr>
              <a:t>!</a:t>
            </a:r>
            <a:endParaRPr kumimoji="1" lang="ja-JP" altLang="en-US" sz="1500" dirty="0">
              <a:solidFill>
                <a:srgbClr val="CC0000"/>
              </a:solidFill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54517" y="8236904"/>
            <a:ext cx="1374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月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日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(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)</a:t>
            </a:r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  夕食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pic>
        <p:nvPicPr>
          <p:cNvPr id="2058" name="Picture 10" descr="\\SERVER\mac-share\塚本\明日くるiga\P15 の色違い\15_bargreen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17" y="8490976"/>
            <a:ext cx="2348365" cy="2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4471196" y="8490976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○○○○の○○○○サラダ</a:t>
            </a:r>
            <a:endParaRPr kumimoji="1" lang="ja-JP" altLang="en-US" sz="12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45" name="Picture 21" descr="\\SERVER\mac-share\塚本\アスクルばらしたpng\終了素材\P15\15_flo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53" y="7430224"/>
            <a:ext cx="533400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SERVER\mac-share\塚本\明日くるiga\P15更に不足分\色違い\15_dot long orang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4" y="2816465"/>
            <a:ext cx="3792538" cy="3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600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672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Adobe Gothic Std B</vt:lpstr>
      <vt:lpstr>HGP創英角ｺﾞｼｯｸUB</vt:lpstr>
      <vt:lpstr>HG丸ｺﾞｼｯｸM-PRO</vt:lpstr>
      <vt:lpstr>ＭＳ Ｐゴシック</vt:lpstr>
      <vt:lpstr>小塚ゴシック Pr6N H</vt:lpstr>
      <vt:lpstr>小塚ゴシック Pr6N M</vt:lpstr>
      <vt:lpstr>小塚ゴシック Pr6N 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2017-02-24T10:33:08Z</dcterms:modified>
</cp:coreProperties>
</file>