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FF29B8"/>
    <a:srgbClr val="FF66CC"/>
    <a:srgbClr val="A50021"/>
    <a:srgbClr val="CC0000"/>
    <a:srgbClr val="FF505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ばらしたpng\P08\08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501238" y="1169296"/>
            <a:ext cx="4698722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FF29B8"/>
                </a:solidFill>
                <a:latin typeface="小塚ゴシック Pro H" pitchFamily="34" charset="-128"/>
                <a:ea typeface="小塚ゴシック Pro H" pitchFamily="34" charset="-128"/>
              </a:rPr>
              <a:t>ペットシッター</a:t>
            </a:r>
            <a:endParaRPr lang="en-US" altLang="ja-JP" sz="3200" dirty="0">
              <a:solidFill>
                <a:srgbClr val="FF29B8"/>
              </a:solidFill>
              <a:latin typeface="小塚ゴシック Pro H" pitchFamily="34" charset="-128"/>
              <a:ea typeface="小塚ゴシック Pro H" pitchFamily="34" charset="-128"/>
            </a:endParaRPr>
          </a:p>
          <a:p>
            <a:r>
              <a:rPr lang="ja-JP" altLang="en-US" sz="8800" dirty="0">
                <a:solidFill>
                  <a:srgbClr val="FF29B8"/>
                </a:solidFill>
                <a:latin typeface="小塚ゴシック Pro H" pitchFamily="34" charset="-128"/>
                <a:ea typeface="小塚ゴシック Pro H" pitchFamily="34" charset="-128"/>
              </a:rPr>
              <a:t>アスクル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501238" y="2815901"/>
            <a:ext cx="4566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こんな時代に愛情を</a:t>
            </a:r>
          </a:p>
          <a:p>
            <a:r>
              <a:rPr lang="ja-JP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　　たっぷりにお世話いたします！</a:t>
            </a:r>
          </a:p>
        </p:txBody>
      </p:sp>
      <p:pic>
        <p:nvPicPr>
          <p:cNvPr id="1028" name="Picture 4" descr="\\SERVER\mac-share\塚本\アスクルばらしたpng\P08\08_bakudan_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664" y="3673146"/>
            <a:ext cx="1752600" cy="120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ばらしたpng\P08\08_bakuda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864" y="3673145"/>
            <a:ext cx="1752600" cy="120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ばらしたpng\P08\08_bakudan_oran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264" y="3673146"/>
            <a:ext cx="1752600" cy="120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2296039" y="4001174"/>
            <a:ext cx="1649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急な出張が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入った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013030" y="4004203"/>
            <a:ext cx="1775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旅行に連れて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いけない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789004" y="4004203"/>
            <a:ext cx="1728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入院する事に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なった</a:t>
            </a:r>
          </a:p>
        </p:txBody>
      </p:sp>
      <p:pic>
        <p:nvPicPr>
          <p:cNvPr id="1031" name="Picture 7" descr="\\SERVER\mac-share\塚本\アスクルばらしたpng\P08\08_chair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26" y="6004689"/>
            <a:ext cx="1133475" cy="2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ばらしたpng\P08\08_bar be-ju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279" y="6004690"/>
            <a:ext cx="1133475" cy="25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ばらしたpng\P08\08_bar mizuir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26" y="6004690"/>
            <a:ext cx="1133475" cy="2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\\SERVER\mac-share\塚本\アスクルばらしたpng\P08\08_do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939" y="4966246"/>
            <a:ext cx="141605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SERVER\mac-share\塚本\アスクルばらしたpng\P08\08_ca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798" y="4968875"/>
            <a:ext cx="1214438" cy="96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SERVER\mac-share\塚本\アスクルばらしたpng\P08\08_bird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955" y="5071021"/>
            <a:ext cx="1120775" cy="74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6264526" y="5995948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小動物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595556" y="599594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err="1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わんちゃん</a:t>
            </a:r>
            <a:endParaRPr lang="ja-JP" altLang="en-US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391374" y="599594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accent2">
                    <a:lumMod val="50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ねこちゃん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12939" y="6501354"/>
            <a:ext cx="48007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latin typeface="小塚ゴシック Pro B" pitchFamily="34" charset="-128"/>
                <a:ea typeface="小塚ゴシック Pro B" pitchFamily="34" charset="-128"/>
              </a:rPr>
              <a:t>お散歩･トイレのお世話･お泊まり･シッターサービス･トリミングなど</a:t>
            </a:r>
          </a:p>
        </p:txBody>
      </p:sp>
      <p:pic>
        <p:nvPicPr>
          <p:cNvPr id="1037" name="Picture 13" descr="\\SERVER\mac-share\塚本\アスクルばらしたpng\P08\08_hyou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80" y="6762964"/>
            <a:ext cx="6094413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2663157" y="6767806"/>
            <a:ext cx="2448854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シティング料金表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136668" y="712415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小型犬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36668" y="755669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中型犬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136668" y="8001357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大型犬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444444" y="843976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136667" y="887984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小動物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743245" y="7123054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1,500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1,000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752704" y="7541307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2,000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1,200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768471" y="7985967"/>
            <a:ext cx="379462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3,500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（お散歩代行のみ￥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2,000</a:t>
            </a:r>
            <a:r>
              <a:rPr lang="ja-JP" altLang="en-US" sz="1400" dirty="0">
                <a:latin typeface="小塚ゴシック Pro B" pitchFamily="34" charset="-128"/>
                <a:ea typeface="小塚ゴシック Pro B" pitchFamily="34" charset="-128"/>
              </a:rPr>
              <a:t>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759010" y="8424374"/>
            <a:ext cx="12442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1,500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68471" y="8864451"/>
            <a:ext cx="12442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￥</a:t>
            </a:r>
            <a:r>
              <a:rPr lang="en-US" altLang="ja-JP" sz="2600" dirty="0">
                <a:latin typeface="小塚ゴシック Pro B" pitchFamily="34" charset="-128"/>
                <a:ea typeface="小塚ゴシック Pro B" pitchFamily="34" charset="-128"/>
              </a:rPr>
              <a:t>1,300</a:t>
            </a:r>
            <a:endParaRPr lang="ja-JP" altLang="en-US" sz="14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470280" y="9404717"/>
            <a:ext cx="48350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交通費はお客様のご自宅までの往復実費が別途かかります。</a:t>
            </a:r>
          </a:p>
          <a:p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ご自宅まで片道</a:t>
            </a:r>
            <a:r>
              <a:rPr lang="en-US" altLang="ja-JP" sz="1200" dirty="0">
                <a:latin typeface="小塚ゴシック Pro B" pitchFamily="34" charset="-128"/>
                <a:ea typeface="小塚ゴシック Pro B" pitchFamily="34" charset="-128"/>
              </a:rPr>
              <a:t>30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分以上かかるお客様は別途出張費がかかります。</a:t>
            </a:r>
          </a:p>
        </p:txBody>
      </p:sp>
      <p:pic>
        <p:nvPicPr>
          <p:cNvPr id="1038" name="Picture 14" descr="\\SERVER\mac-share\塚本\アスクルばらしたpng\P08\08_dae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5" y="10058617"/>
            <a:ext cx="117792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1516812" y="10194169"/>
            <a:ext cx="38862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ペットシッター アスクル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26981" y="10217318"/>
            <a:ext cx="1340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00" dirty="0">
                <a:solidFill>
                  <a:srgbClr val="FF29B8"/>
                </a:solidFill>
                <a:latin typeface="小塚ゴシック Pro B" pitchFamily="34" charset="-128"/>
                <a:ea typeface="小塚ゴシック Pro B" pitchFamily="34" charset="-128"/>
              </a:rPr>
              <a:t>その他 お気軽に</a:t>
            </a:r>
          </a:p>
          <a:p>
            <a:pPr algn="ctr"/>
            <a:r>
              <a:rPr lang="ja-JP" altLang="en-US" sz="800" dirty="0">
                <a:solidFill>
                  <a:srgbClr val="FF29B8"/>
                </a:solidFill>
                <a:latin typeface="小塚ゴシック Pro B" pitchFamily="34" charset="-128"/>
                <a:ea typeface="小塚ゴシック Pro B" pitchFamily="34" charset="-128"/>
              </a:rPr>
              <a:t>お問合わせください。</a:t>
            </a:r>
          </a:p>
        </p:txBody>
      </p:sp>
      <p:pic>
        <p:nvPicPr>
          <p:cNvPr id="1039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152" y="10126893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32" y="10274925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5" descr="\\SERVER\mac-share\塚本\アスクルばらしたpng\P08\白枠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632" y="10438724"/>
            <a:ext cx="292100" cy="13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正方形/長方形 21"/>
          <p:cNvSpPr/>
          <p:nvPr/>
        </p:nvSpPr>
        <p:spPr>
          <a:xfrm>
            <a:off x="4964080" y="10081704"/>
            <a:ext cx="509566" cy="230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rgbClr val="FF29B8"/>
                </a:solidFill>
              </a:rPr>
              <a:t>住所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964156" y="10370556"/>
            <a:ext cx="509566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FF29B8"/>
                </a:solidFill>
              </a:rPr>
              <a:t>URL</a:t>
            </a:r>
            <a:endParaRPr lang="ja-JP" altLang="en-US" sz="1000" dirty="0">
              <a:solidFill>
                <a:srgbClr val="FF29B8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956161" y="10221664"/>
            <a:ext cx="509566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FF29B8"/>
                </a:solidFill>
              </a:rPr>
              <a:t>TEL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344486" y="10092647"/>
            <a:ext cx="175881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東京都江東区豊洲３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２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zh-TW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３</a:t>
            </a:r>
            <a:endParaRPr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331722" y="10255517"/>
            <a:ext cx="16718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０３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１２３４</a:t>
            </a:r>
            <a:r>
              <a:rPr lang="en-US" altLang="ja-JP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１１１１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354732" y="10405773"/>
            <a:ext cx="158729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http//www.askult.com</a:t>
            </a:r>
            <a:endParaRPr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40" name="Picture 16" descr="\\SERVER\mac-share\塚本\アスクルばらしたpng\P08\08_akamaru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7" y="4293561"/>
            <a:ext cx="2005013" cy="200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 rot="20830390">
            <a:off x="34289" y="1190085"/>
            <a:ext cx="2457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dirty="0">
                <a:solidFill>
                  <a:schemeClr val="accent1">
                    <a:lumMod val="50000"/>
                  </a:schemeClr>
                </a:solidFill>
              </a:rPr>
              <a:t>ペットのお世話</a:t>
            </a:r>
            <a:endParaRPr kumimoji="1" lang="en-US" altLang="ja-JP" sz="1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</a:rPr>
              <a:t>おまかせください</a:t>
            </a: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</a:rPr>
              <a:t>!</a:t>
            </a:r>
            <a:endParaRPr kumimoji="1" lang="ja-JP" alt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 rot="20690833">
            <a:off x="571729" y="4724663"/>
            <a:ext cx="150826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※</a:t>
            </a:r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お散歩代行・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トリミングの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お客様も</a:t>
            </a:r>
            <a:endParaRPr lang="en-US" altLang="ja-JP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2800" dirty="0">
                <a:solidFill>
                  <a:srgbClr val="FFFF00"/>
                </a:solidFill>
                <a:latin typeface="小塚ゴシック Pro B" pitchFamily="34" charset="-128"/>
                <a:ea typeface="小塚ゴシック Pro B" pitchFamily="34" charset="-128"/>
              </a:rPr>
              <a:t>大歓迎</a:t>
            </a:r>
            <a:r>
              <a:rPr lang="en-US" altLang="ja-JP" sz="2800" dirty="0">
                <a:solidFill>
                  <a:srgbClr val="FFFF00"/>
                </a:solidFill>
                <a:latin typeface="小塚ゴシック Pro B" pitchFamily="34" charset="-128"/>
                <a:ea typeface="小塚ゴシック Pro B" pitchFamily="34" charset="-128"/>
              </a:rPr>
              <a:t>!!</a:t>
            </a:r>
            <a:endParaRPr lang="ja-JP" altLang="en-US" sz="2800" dirty="0">
              <a:solidFill>
                <a:srgbClr val="FFFF00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254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Pro B</vt:lpstr>
      <vt:lpstr>小塚ゴシック Pro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2017-02-24T10:34:31Z</dcterms:modified>
</cp:coreProperties>
</file>