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2/24/2017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\\SERVER\mac-share\塚本\0422アスクル追加パーツiga\haike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528"/>
            <a:ext cx="7775575" cy="1093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94260" y="5878359"/>
            <a:ext cx="469259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みなさんの力を合わせて水と緑を守りましょう</a:t>
            </a:r>
            <a:r>
              <a:rPr lang="en-US" altLang="ja-JP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!</a:t>
            </a:r>
            <a:endParaRPr lang="ja-JP" altLang="en-US" sz="1500" dirty="0">
              <a:solidFill>
                <a:schemeClr val="accent5">
                  <a:lumMod val="75000"/>
                </a:schemeClr>
              </a:solidFill>
              <a:latin typeface="小塚ゴシック Pr6N H" pitchFamily="34" charset="-128"/>
              <a:ea typeface="小塚ゴシック Pr6N H" pitchFamily="34" charset="-128"/>
            </a:endParaRPr>
          </a:p>
        </p:txBody>
      </p:sp>
      <p:pic>
        <p:nvPicPr>
          <p:cNvPr id="1029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33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SERVER\mac-share\塚本\アスクルばらしたpng\川クリーン\赤丸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80" y="7320526"/>
            <a:ext cx="6604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SERVER\mac-share\塚本\アスクルばらしたpng\川クリーン\川クリーン_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540" y="9774099"/>
            <a:ext cx="6254750" cy="16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986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439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345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892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\\SERVER\mac-share\塚本\アスクルばらしたpng\川クリーン\黄丸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800" y="6289778"/>
            <a:ext cx="1016000" cy="1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582479" y="6643889"/>
            <a:ext cx="95410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個人の方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814112" y="6643889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ご家族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949565" y="6636195"/>
            <a:ext cx="76174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町内会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3988838" y="6528472"/>
            <a:ext cx="9541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サークル</a:t>
            </a:r>
            <a:endParaRPr lang="en-US" altLang="ja-JP" sz="1500" dirty="0">
              <a:solidFill>
                <a:schemeClr val="accent5">
                  <a:lumMod val="75000"/>
                </a:schemeClr>
              </a:solidFill>
              <a:latin typeface="小塚ゴシック Pr6N H" pitchFamily="34" charset="-128"/>
              <a:ea typeface="小塚ゴシック Pr6N H" pitchFamily="34" charset="-128"/>
            </a:endParaRPr>
          </a:p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団体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316651" y="6643888"/>
            <a:ext cx="56938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企業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6259746" y="6643887"/>
            <a:ext cx="95410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  <a:latin typeface="小塚ゴシック Pr6N H" pitchFamily="34" charset="-128"/>
                <a:ea typeface="小塚ゴシック Pr6N H" pitchFamily="34" charset="-128"/>
              </a:rPr>
              <a:t>友達同士</a:t>
            </a:r>
          </a:p>
        </p:txBody>
      </p:sp>
      <p:pic>
        <p:nvPicPr>
          <p:cNvPr id="29" name="Picture 6" descr="\\SERVER\mac-share\塚本\アスクルばらしたpng\川クリーン\赤丸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67" y="7832610"/>
            <a:ext cx="6604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1343092" y="7300216"/>
            <a:ext cx="5260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６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zh-TW" altLang="en-US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７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日曜日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)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午前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９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時～</a:t>
            </a:r>
            <a: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11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29229" y="7842606"/>
            <a:ext cx="54101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６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月</a:t>
            </a:r>
            <a:r>
              <a:rPr lang="en-US" altLang="ja-JP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27</a:t>
            </a:r>
            <a:r>
              <a:rPr lang="ja-JP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(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日曜日</a:t>
            </a:r>
            <a:r>
              <a:rPr lang="en-US" altLang="zh-TW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) 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午前</a:t>
            </a:r>
            <a:r>
              <a:rPr lang="ja-JP" altLang="en-US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９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時～</a:t>
            </a:r>
            <a:r>
              <a:rPr lang="en-US" altLang="zh-TW" sz="3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11</a:t>
            </a:r>
            <a:r>
              <a:rPr lang="zh-TW" altLang="en-US" sz="24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時</a:t>
            </a:r>
            <a:endParaRPr lang="ja-JP" altLang="en-US" sz="2400" dirty="0">
              <a:solidFill>
                <a:schemeClr val="accent5">
                  <a:lumMod val="7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74636" y="7900386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2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回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674636" y="7379852"/>
            <a:ext cx="6864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第</a:t>
            </a:r>
            <a:r>
              <a:rPr lang="en-US" altLang="ja-JP" sz="16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1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回</a:t>
            </a:r>
            <a:endParaRPr lang="ja-JP" altLang="en-US" sz="18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944688" y="8339988"/>
            <a:ext cx="38862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300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※</a:t>
            </a:r>
            <a:r>
              <a:rPr lang="ja-JP" altLang="en-US" sz="1300" dirty="0">
                <a:solidFill>
                  <a:schemeClr val="accent5">
                    <a:lumMod val="75000"/>
                  </a:schemeClr>
                </a:solidFill>
                <a:latin typeface="小塚ゴシック Pr6N B" pitchFamily="34" charset="-128"/>
                <a:ea typeface="小塚ゴシック Pr6N B" pitchFamily="34" charset="-128"/>
              </a:rPr>
              <a:t>予約は不要。直接お越しください。小雨決行。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142330" y="8657286"/>
            <a:ext cx="3631122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集合場所 ： アスクル水辺公園</a:t>
            </a:r>
          </a:p>
        </p:txBody>
      </p:sp>
      <p:cxnSp>
        <p:nvCxnSpPr>
          <p:cNvPr id="30" name="直線コネクタ 29"/>
          <p:cNvCxnSpPr/>
          <p:nvPr/>
        </p:nvCxnSpPr>
        <p:spPr>
          <a:xfrm>
            <a:off x="841126" y="8647125"/>
            <a:ext cx="6233532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825273" y="9001438"/>
            <a:ext cx="6265237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1693971" y="9087985"/>
            <a:ext cx="3886200" cy="3231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</a:rPr>
              <a:t>●当日は軍手とゴミ袋をご持参ください。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1693971" y="9411150"/>
            <a:ext cx="515204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accent5">
                    <a:lumMod val="75000"/>
                  </a:schemeClr>
                </a:solidFill>
              </a:rPr>
              <a:t>●２回ともご参加の方にが「特製タオル」をプレゼントします。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890658" y="9973165"/>
            <a:ext cx="41344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あすくる川クリーン活動事務局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177222" y="10327318"/>
            <a:ext cx="34211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03-1234-1111</a:t>
            </a:r>
            <a:r>
              <a:rPr lang="ja-JP" altLang="en-US" sz="16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lang="en-US" altLang="ja-JP" sz="1600" dirty="0">
                <a:solidFill>
                  <a:schemeClr val="accent5">
                    <a:lumMod val="75000"/>
                  </a:schemeClr>
                </a:solidFill>
                <a:latin typeface="小塚ゴシック Pro B" pitchFamily="34" charset="-128"/>
                <a:ea typeface="小塚ゴシック Pro B" pitchFamily="34" charset="-128"/>
              </a:rPr>
              <a:t>http://askult.com/</a:t>
            </a:r>
            <a:endParaRPr lang="ja-JP" altLang="en-US" sz="1600" dirty="0">
              <a:solidFill>
                <a:schemeClr val="accent5">
                  <a:lumMod val="75000"/>
                </a:schemeClr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pic>
        <p:nvPicPr>
          <p:cNvPr id="1027" name="Picture 3" descr="\\SERVER\mac-share\塚本\0422アスクル追加パーツiga\box_blu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6336">
            <a:off x="988471" y="1026427"/>
            <a:ext cx="5938837" cy="375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正方形/長方形 39"/>
          <p:cNvSpPr/>
          <p:nvPr/>
        </p:nvSpPr>
        <p:spPr>
          <a:xfrm>
            <a:off x="3129560" y="9759351"/>
            <a:ext cx="11404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ja-JP" altLang="en-US" sz="1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お問い合わせ</a:t>
            </a:r>
          </a:p>
        </p:txBody>
      </p:sp>
      <p:sp>
        <p:nvSpPr>
          <p:cNvPr id="2" name="正方形/長方形 1"/>
          <p:cNvSpPr/>
          <p:nvPr/>
        </p:nvSpPr>
        <p:spPr>
          <a:xfrm rot="20929498">
            <a:off x="1407487" y="1354622"/>
            <a:ext cx="521285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河川クリーン活動</a:t>
            </a:r>
          </a:p>
          <a:p>
            <a:pPr algn="ctr"/>
            <a:r>
              <a:rPr lang="ja-JP" altLang="en-US" sz="8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ボランティア</a:t>
            </a:r>
          </a:p>
          <a:p>
            <a:pPr algn="ctr"/>
            <a:r>
              <a:rPr lang="ja-JP" altLang="en-US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 募 集 </a:t>
            </a:r>
            <a:r>
              <a:rPr lang="en-US" altLang="ja-JP" sz="7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endParaRPr lang="ja-JP" altLang="en-US" sz="72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28" name="Picture 4" descr="\\SERVER\mac-share\塚本\0422アスクル追加パーツiga\asukul_chirashi2_cs5_o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549" y="2579889"/>
            <a:ext cx="3924300" cy="40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418820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215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HG丸ｺﾞｼｯｸM-PRO</vt:lpstr>
      <vt:lpstr>ＭＳ Ｐゴシック</vt:lpstr>
      <vt:lpstr>小塚ゴシック Pr6N B</vt:lpstr>
      <vt:lpstr>小塚ゴシック Pr6N H</vt:lpstr>
      <vt:lpstr>小塚ゴシック Pro B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2017-02-24T10:37:23Z</dcterms:modified>
</cp:coreProperties>
</file>