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A50021"/>
    <a:srgbClr val="CC0000"/>
    <a:srgbClr val="FF7C80"/>
    <a:srgbClr val="FF9999"/>
    <a:srgbClr val="F4F4F4"/>
    <a:srgbClr val="E6D6C3"/>
    <a:srgbClr val="EAE0DE"/>
    <a:srgbClr val="732303"/>
    <a:srgbClr val="5A1B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\\SERVER\mac-share\塚本\アスクルばらしたpng\RANYDAY\RANYDAY_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75575" cy="10907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1214716" y="1482701"/>
            <a:ext cx="5346144" cy="4035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5000"/>
              </a:lnSpc>
            </a:pPr>
            <a:r>
              <a:rPr lang="en-US" altLang="ja-JP" sz="15000" dirty="0">
                <a:solidFill>
                  <a:srgbClr val="FF5050"/>
                </a:solidFill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R</a:t>
            </a:r>
            <a:r>
              <a:rPr lang="en-US" altLang="ja-JP" sz="15000" dirty="0">
                <a:solidFill>
                  <a:schemeClr val="accent1">
                    <a:lumMod val="75000"/>
                  </a:schemeClr>
                </a:solidFill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a</a:t>
            </a:r>
            <a:r>
              <a:rPr lang="en-US" altLang="ja-JP" sz="15000" dirty="0">
                <a:solidFill>
                  <a:srgbClr val="FF5050"/>
                </a:solidFill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i</a:t>
            </a:r>
            <a:r>
              <a:rPr lang="en-US" altLang="ja-JP" sz="15000" dirty="0">
                <a:solidFill>
                  <a:schemeClr val="accent1">
                    <a:lumMod val="75000"/>
                  </a:schemeClr>
                </a:solidFill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n</a:t>
            </a:r>
            <a:r>
              <a:rPr lang="en-US" altLang="ja-JP" sz="15000" dirty="0">
                <a:solidFill>
                  <a:srgbClr val="FF5050"/>
                </a:solidFill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y</a:t>
            </a:r>
          </a:p>
          <a:p>
            <a:pPr algn="ctr">
              <a:lnSpc>
                <a:spcPts val="15000"/>
              </a:lnSpc>
            </a:pPr>
            <a:r>
              <a:rPr lang="en-US" altLang="ja-JP" sz="15000" dirty="0">
                <a:solidFill>
                  <a:srgbClr val="FF5050"/>
                </a:solidFill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D</a:t>
            </a:r>
            <a:r>
              <a:rPr lang="en-US" altLang="ja-JP" sz="15000" dirty="0">
                <a:solidFill>
                  <a:schemeClr val="accent1">
                    <a:lumMod val="75000"/>
                  </a:schemeClr>
                </a:solidFill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a</a:t>
            </a:r>
            <a:r>
              <a:rPr lang="en-US" altLang="ja-JP" sz="15000" dirty="0">
                <a:solidFill>
                  <a:srgbClr val="FF5050"/>
                </a:solidFill>
                <a:latin typeface="小塚ゴシック Pr6N B" pitchFamily="34" charset="-128"/>
                <a:ea typeface="小塚ゴシック Pr6N B" pitchFamily="34" charset="-128"/>
                <a:cs typeface="メイリオ" panose="020B0604030504040204" pitchFamily="50" charset="-128"/>
              </a:rPr>
              <a:t>y</a:t>
            </a:r>
            <a:endParaRPr lang="ja-JP" altLang="en-US" sz="15000" dirty="0">
              <a:solidFill>
                <a:srgbClr val="FF5050"/>
              </a:solidFill>
              <a:latin typeface="小塚ゴシック Pr6N B" pitchFamily="34" charset="-128"/>
              <a:ea typeface="小塚ゴシック Pr6N B" pitchFamily="34" charset="-128"/>
              <a:cs typeface="メイリオ" panose="020B0604030504040204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1641019" y="6345654"/>
            <a:ext cx="44935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800" dirty="0">
                <a:solidFill>
                  <a:schemeClr val="accent1">
                    <a:lumMod val="75000"/>
                  </a:schemeClr>
                </a:solidFill>
                <a:latin typeface="小塚ゴシック Pr6N B" pitchFamily="34" charset="-128"/>
                <a:ea typeface="小塚ゴシック Pr6N B" pitchFamily="34" charset="-128"/>
              </a:rPr>
              <a:t>サービス実施中</a:t>
            </a:r>
          </a:p>
        </p:txBody>
      </p:sp>
      <p:pic>
        <p:nvPicPr>
          <p:cNvPr id="23" name="Picture 4" descr="\\SERVER\mac-share\塚本\アスクルばらしたpng\RANYDAY\RANYDAY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54259">
            <a:off x="513353" y="7871373"/>
            <a:ext cx="4552950" cy="204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正方形/長方形 25"/>
          <p:cNvSpPr/>
          <p:nvPr/>
        </p:nvSpPr>
        <p:spPr>
          <a:xfrm rot="21247173">
            <a:off x="1182656" y="8184943"/>
            <a:ext cx="3005951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accent5">
                    <a:lumMod val="75000"/>
                  </a:schemeClr>
                </a:solidFill>
                <a:latin typeface="小塚ゴシック Pr6N B" pitchFamily="34" charset="-128"/>
                <a:ea typeface="小塚ゴシック Pr6N B" pitchFamily="34" charset="-128"/>
              </a:rPr>
              <a:t>雨の日にご来店でお得！</a:t>
            </a:r>
          </a:p>
        </p:txBody>
      </p:sp>
      <p:sp>
        <p:nvSpPr>
          <p:cNvPr id="33" name="正方形/長方形 32"/>
          <p:cNvSpPr/>
          <p:nvPr/>
        </p:nvSpPr>
        <p:spPr>
          <a:xfrm rot="21247173">
            <a:off x="1226138" y="8625007"/>
            <a:ext cx="3466013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accent5">
                    <a:lumMod val="75000"/>
                  </a:schemeClr>
                </a:solidFill>
                <a:latin typeface="小塚ゴシック Pr6N B" pitchFamily="34" charset="-128"/>
                <a:ea typeface="小塚ゴシック Pr6N B" pitchFamily="34" charset="-128"/>
              </a:rPr>
              <a:t>スタンプカードポイント</a:t>
            </a:r>
            <a:r>
              <a:rPr lang="en-US" altLang="ja-JP" dirty="0">
                <a:solidFill>
                  <a:schemeClr val="accent5">
                    <a:lumMod val="75000"/>
                  </a:schemeClr>
                </a:solidFill>
                <a:latin typeface="小塚ゴシック Pr6N B" pitchFamily="34" charset="-128"/>
                <a:ea typeface="小塚ゴシック Pr6N B" pitchFamily="34" charset="-128"/>
              </a:rPr>
              <a:t>2 </a:t>
            </a:r>
            <a:r>
              <a:rPr lang="ja-JP" altLang="en-US" dirty="0">
                <a:solidFill>
                  <a:schemeClr val="accent5">
                    <a:lumMod val="75000"/>
                  </a:schemeClr>
                </a:solidFill>
                <a:latin typeface="小塚ゴシック Pr6N B" pitchFamily="34" charset="-128"/>
                <a:ea typeface="小塚ゴシック Pr6N B" pitchFamily="34" charset="-128"/>
              </a:rPr>
              <a:t>倍</a:t>
            </a:r>
          </a:p>
        </p:txBody>
      </p:sp>
      <p:sp>
        <p:nvSpPr>
          <p:cNvPr id="34" name="正方形/長方形 33"/>
          <p:cNvSpPr/>
          <p:nvPr/>
        </p:nvSpPr>
        <p:spPr>
          <a:xfrm rot="21247173">
            <a:off x="1290414" y="9108922"/>
            <a:ext cx="3005951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accent5">
                    <a:lumMod val="75000"/>
                  </a:schemeClr>
                </a:solidFill>
                <a:latin typeface="小塚ゴシック Pr6N B" pitchFamily="34" charset="-128"/>
                <a:ea typeface="小塚ゴシック Pr6N B" pitchFamily="34" charset="-128"/>
              </a:rPr>
              <a:t>先着でノベルティ進呈！</a:t>
            </a:r>
          </a:p>
        </p:txBody>
      </p:sp>
      <p:pic>
        <p:nvPicPr>
          <p:cNvPr id="27" name="Picture 5" descr="\\SERVER\mac-share\塚本\アスクルばらしたpng\RANYDAY\地図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218" y="7855057"/>
            <a:ext cx="18161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正方形/長方形 27"/>
          <p:cNvSpPr/>
          <p:nvPr/>
        </p:nvSpPr>
        <p:spPr>
          <a:xfrm>
            <a:off x="5245975" y="9498617"/>
            <a:ext cx="2276585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latin typeface="小塚ゴシック Pr6N B" pitchFamily="34" charset="-128"/>
                <a:ea typeface="小塚ゴシック Pr6N B" pitchFamily="34" charset="-128"/>
              </a:rPr>
              <a:t>BOUTIQUE ASKUL</a:t>
            </a:r>
            <a:endParaRPr lang="ja-JP" altLang="en-US" sz="2000" dirty="0"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5462569" y="9823841"/>
            <a:ext cx="21261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r>
              <a: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135-0061</a:t>
            </a:r>
          </a:p>
          <a:p>
            <a:r>
              <a:rPr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東京都豊洲</a:t>
            </a:r>
            <a:r>
              <a: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3-2-3【P</a:t>
            </a:r>
            <a:r>
              <a:rPr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有り</a:t>
            </a:r>
            <a:r>
              <a: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r>
              <a:rPr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</a:p>
          <a:p>
            <a:r>
              <a: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10:00</a:t>
            </a:r>
            <a:r>
              <a:rPr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19:00〈</a:t>
            </a:r>
            <a:r>
              <a:rPr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水曜定休</a:t>
            </a:r>
            <a:r>
              <a: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〉</a:t>
            </a:r>
            <a:endParaRPr lang="ja-JP" altLang="en-US" sz="1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1026" name="Picture 2" descr="\\SERVER\mac-share\塚本\アスクルばらしたpng\RANYDAY\青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038" y="5405278"/>
            <a:ext cx="438150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正方形/長方形 20"/>
          <p:cNvSpPr/>
          <p:nvPr/>
        </p:nvSpPr>
        <p:spPr>
          <a:xfrm>
            <a:off x="1989672" y="5413295"/>
            <a:ext cx="379623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雨の日 限定</a:t>
            </a: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143</Words>
  <Application>Microsoft Office PowerPoint</Application>
  <PresentationFormat>ユーザー設定</PresentationFormat>
  <Paragraphs>28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メイリオ</vt:lpstr>
      <vt:lpstr>小塚ゴシック Pr6N B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2017-02-24T10:39:03Z</dcterms:modified>
</cp:coreProperties>
</file>