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B3B"/>
    <a:srgbClr val="FF5050"/>
    <a:srgbClr val="EA6B14"/>
    <a:srgbClr val="EB701D"/>
    <a:srgbClr val="2C451B"/>
    <a:srgbClr val="A50021"/>
    <a:srgbClr val="CC0000"/>
    <a:srgbClr val="FF7C80"/>
    <a:srgbClr val="FF9999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ばらしたpng\P11 の色違い\11_b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75575" cy="109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正方形/長方形 31"/>
          <p:cNvSpPr/>
          <p:nvPr/>
        </p:nvSpPr>
        <p:spPr>
          <a:xfrm>
            <a:off x="5917854" y="7828615"/>
            <a:ext cx="1191600" cy="144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写真を</a:t>
            </a:r>
            <a:endParaRPr kumimoji="1" lang="en-US" altLang="ja-JP" sz="1200" dirty="0"/>
          </a:p>
          <a:p>
            <a:pPr algn="ctr"/>
            <a:r>
              <a:rPr lang="ja-JP" altLang="en-US" sz="1200" dirty="0"/>
              <a:t>入れてください</a:t>
            </a:r>
            <a:endParaRPr kumimoji="1" lang="ja-JP" altLang="en-US" sz="1200" dirty="0"/>
          </a:p>
        </p:txBody>
      </p:sp>
      <p:sp>
        <p:nvSpPr>
          <p:cNvPr id="9" name="正方形/長方形 8"/>
          <p:cNvSpPr/>
          <p:nvPr/>
        </p:nvSpPr>
        <p:spPr>
          <a:xfrm>
            <a:off x="5875565" y="6156214"/>
            <a:ext cx="1278000" cy="141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写真を</a:t>
            </a:r>
            <a:endParaRPr kumimoji="1" lang="en-US" altLang="ja-JP" sz="1200" dirty="0"/>
          </a:p>
          <a:p>
            <a:pPr algn="ctr"/>
            <a:r>
              <a:rPr lang="ja-JP" altLang="en-US" sz="1200" dirty="0"/>
              <a:t>入れてください</a:t>
            </a:r>
            <a:endParaRPr kumimoji="1" lang="ja-JP" altLang="en-US" sz="1200" dirty="0"/>
          </a:p>
        </p:txBody>
      </p:sp>
      <p:sp>
        <p:nvSpPr>
          <p:cNvPr id="2" name="正方形/長方形 1"/>
          <p:cNvSpPr/>
          <p:nvPr/>
        </p:nvSpPr>
        <p:spPr>
          <a:xfrm>
            <a:off x="535849" y="1535225"/>
            <a:ext cx="67038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200" dirty="0">
                <a:solidFill>
                  <a:srgbClr val="2C451B"/>
                </a:solidFill>
                <a:latin typeface="小塚ゴシック Pro H" pitchFamily="34" charset="-128"/>
                <a:ea typeface="小塚ゴシック Pro H" pitchFamily="34" charset="-128"/>
              </a:rPr>
              <a:t>東京アスクル</a:t>
            </a:r>
          </a:p>
          <a:p>
            <a:r>
              <a:rPr lang="ja-JP" altLang="en-US" sz="7200" dirty="0">
                <a:solidFill>
                  <a:srgbClr val="2C451B"/>
                </a:solidFill>
                <a:latin typeface="小塚ゴシック Pro H" pitchFamily="34" charset="-128"/>
                <a:ea typeface="小塚ゴシック Pro H" pitchFamily="34" charset="-128"/>
              </a:rPr>
              <a:t>学術会セミナー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35849" y="3754610"/>
            <a:ext cx="67038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rgbClr val="2C451B"/>
                </a:solidFill>
                <a:latin typeface="小塚ゴシック Pro B" pitchFamily="34" charset="-128"/>
                <a:ea typeface="小塚ゴシック Pro B" pitchFamily="34" charset="-128"/>
              </a:rPr>
              <a:t>全国のがん治療の取り組みと今後の課題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845939" y="4732563"/>
            <a:ext cx="1197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EA6B14"/>
                </a:solidFill>
                <a:latin typeface="小塚ゴシック Pro B" pitchFamily="34" charset="-128"/>
                <a:ea typeface="小塚ゴシック Pro B" pitchFamily="34" charset="-128"/>
              </a:rPr>
              <a:t>2015</a:t>
            </a:r>
            <a:r>
              <a:rPr lang="ja-JP" altLang="en-US" sz="2400" dirty="0">
                <a:solidFill>
                  <a:srgbClr val="EA6B14"/>
                </a:solidFill>
                <a:latin typeface="小塚ゴシック Pro B" pitchFamily="34" charset="-128"/>
                <a:ea typeface="小塚ゴシック Pro B" pitchFamily="34" charset="-128"/>
              </a:rPr>
              <a:t>年</a:t>
            </a:r>
          </a:p>
        </p:txBody>
      </p:sp>
      <p:pic>
        <p:nvPicPr>
          <p:cNvPr id="1027" name="Picture 3" descr="\\SERVER\mac-share\塚本\アスクルばらしたpng\P11 の色違い\11_c2_orang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18" y="4743043"/>
            <a:ext cx="1120775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695233" y="5102926"/>
            <a:ext cx="865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日 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830173" y="5015125"/>
            <a:ext cx="13869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dirty="0">
                <a:solidFill>
                  <a:srgbClr val="EA6B14"/>
                </a:solidFill>
                <a:latin typeface="小塚ゴシック Pro B" pitchFamily="34" charset="-128"/>
                <a:ea typeface="小塚ゴシック Pro B" pitchFamily="34" charset="-128"/>
              </a:rPr>
              <a:t>6</a:t>
            </a:r>
            <a:r>
              <a:rPr lang="ja-JP" altLang="en-US" sz="2400" dirty="0">
                <a:solidFill>
                  <a:srgbClr val="EA6B14"/>
                </a:solidFill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4000" dirty="0">
                <a:solidFill>
                  <a:srgbClr val="EA6B14"/>
                </a:solidFill>
                <a:latin typeface="小塚ゴシック Pro B" pitchFamily="34" charset="-128"/>
                <a:ea typeface="小塚ゴシック Pro B" pitchFamily="34" charset="-128"/>
              </a:rPr>
              <a:t>5</a:t>
            </a:r>
            <a:r>
              <a:rPr lang="ja-JP" altLang="en-US" sz="2400" dirty="0">
                <a:solidFill>
                  <a:srgbClr val="EA6B14"/>
                </a:solidFill>
                <a:latin typeface="小塚ゴシック Pro B" pitchFamily="34" charset="-128"/>
                <a:ea typeface="小塚ゴシック Pro B" pitchFamily="34" charset="-128"/>
              </a:rPr>
              <a:t>日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498602" y="5095131"/>
            <a:ext cx="24192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rgbClr val="EA6B14"/>
                </a:solidFill>
                <a:latin typeface="小塚ゴシック Pro B" pitchFamily="34" charset="-128"/>
                <a:ea typeface="小塚ゴシック Pro B" pitchFamily="34" charset="-128"/>
              </a:rPr>
              <a:t>16:00-18:00</a:t>
            </a:r>
            <a:endParaRPr lang="ja-JP" altLang="en-US" sz="3200" dirty="0">
              <a:solidFill>
                <a:srgbClr val="EA6B14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830173" y="5572562"/>
            <a:ext cx="56143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アスクルホテル</a:t>
            </a:r>
            <a:r>
              <a:rPr lang="en-US" altLang="ja-JP" sz="1400" dirty="0">
                <a:latin typeface="小塚ゴシック Pro B" pitchFamily="34" charset="-128"/>
                <a:ea typeface="小塚ゴシック Pro B" pitchFamily="34" charset="-128"/>
              </a:rPr>
              <a:t>5</a:t>
            </a:r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階［豊洲の間］  東京都江東区豊洲</a:t>
            </a:r>
            <a:r>
              <a:rPr lang="en-US" altLang="ja-JP" sz="1400" dirty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ja-JP" altLang="en-US" sz="14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28" name="Picture 4" descr="\\SERVER\mac-share\塚本\アスクルばらしたpng\P11 の色違い\11_b1_blu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33" y="6203512"/>
            <a:ext cx="1073150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\\SERVER\mac-share\塚本\アスクルばらしたpng\P11 の色違い\11_b1_blu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75" y="7932464"/>
            <a:ext cx="1073150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SERVER\mac-share\塚本\アスクルばらしたpng\P11 の色違い\11_akabox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261" y="5180634"/>
            <a:ext cx="379412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3107394" y="5195116"/>
            <a:ext cx="441146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金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765225" y="6156214"/>
            <a:ext cx="1856133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小塚ゴシック Pro B" pitchFamily="34" charset="-128"/>
                <a:ea typeface="小塚ゴシック Pro B" pitchFamily="34" charset="-128"/>
              </a:rPr>
              <a:t>16:00</a:t>
            </a:r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en-US" altLang="ja-JP" dirty="0">
                <a:latin typeface="小塚ゴシック Pro B" pitchFamily="34" charset="-128"/>
                <a:ea typeface="小塚ゴシック Pro B" pitchFamily="34" charset="-128"/>
              </a:rPr>
              <a:t>17:00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830173" y="7281292"/>
            <a:ext cx="4572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小塚ゴシック Pro B" pitchFamily="34" charset="-128"/>
                <a:ea typeface="小塚ゴシック Pro B" pitchFamily="34" charset="-128"/>
              </a:rPr>
              <a:t>講師</a:t>
            </a:r>
            <a:r>
              <a:rPr lang="en-US" altLang="ja-JP" sz="1800" dirty="0">
                <a:latin typeface="小塚ゴシック Pro B" pitchFamily="34" charset="-128"/>
                <a:ea typeface="小塚ゴシック Pro B" pitchFamily="34" charset="-128"/>
              </a:rPr>
              <a:t>:</a:t>
            </a:r>
            <a:r>
              <a:rPr lang="ja-JP" altLang="en-US" sz="1800" dirty="0">
                <a:latin typeface="小塚ゴシック Pro B" pitchFamily="34" charset="-128"/>
                <a:ea typeface="小塚ゴシック Pro B" pitchFamily="34" charset="-128"/>
              </a:rPr>
              <a:t>明日来男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アスクル大学医学部講師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1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01118" y="6626114"/>
            <a:ext cx="9570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第</a:t>
            </a:r>
            <a:r>
              <a:rPr lang="en-US" altLang="ja-JP" sz="28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</a:t>
            </a:r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部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728488" y="8361916"/>
            <a:ext cx="9570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第</a:t>
            </a:r>
            <a:r>
              <a:rPr lang="en-US" altLang="ja-JP" sz="28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2</a:t>
            </a:r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部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593997" y="6509077"/>
            <a:ext cx="44876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「現在の地域医療における</a:t>
            </a:r>
          </a:p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　　　　　 取り組みと課題」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768383" y="7916698"/>
            <a:ext cx="1881093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小塚ゴシック Pro B" pitchFamily="34" charset="-128"/>
                <a:ea typeface="小塚ゴシック Pro B" pitchFamily="34" charset="-128"/>
              </a:rPr>
              <a:t>17:00</a:t>
            </a:r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en-US" altLang="ja-JP" dirty="0">
                <a:latin typeface="小塚ゴシック Pro B" pitchFamily="34" charset="-128"/>
                <a:ea typeface="小塚ゴシック Pro B" pitchFamily="34" charset="-128"/>
              </a:rPr>
              <a:t>18:00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765225" y="9011264"/>
            <a:ext cx="38862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800" dirty="0">
                <a:latin typeface="小塚ゴシック Pro B" pitchFamily="34" charset="-128"/>
                <a:ea typeface="小塚ゴシック Pro B" pitchFamily="34" charset="-128"/>
              </a:rPr>
              <a:t>講師</a:t>
            </a:r>
            <a:r>
              <a:rPr lang="en-US" altLang="ja-JP" sz="1800" dirty="0">
                <a:latin typeface="小塚ゴシック Pro B" pitchFamily="34" charset="-128"/>
                <a:ea typeface="小塚ゴシック Pro B" pitchFamily="34" charset="-128"/>
              </a:rPr>
              <a:t>:</a:t>
            </a:r>
            <a:r>
              <a:rPr lang="ja-JP" altLang="en-US" sz="1800" dirty="0">
                <a:latin typeface="小塚ゴシック Pro B" pitchFamily="34" charset="-128"/>
                <a:ea typeface="小塚ゴシック Pro B" pitchFamily="34" charset="-128"/>
              </a:rPr>
              <a:t>明日来子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アスクル大学医学部講師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612063" y="8254641"/>
            <a:ext cx="43852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「現在の最先端医療の紹介と</a:t>
            </a:r>
          </a:p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　　　　　　  将来の可能性」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225628" y="9812113"/>
            <a:ext cx="38862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第</a:t>
            </a:r>
            <a:r>
              <a:rPr lang="en-US" altLang="ja-JP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</a:t>
            </a:r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回 アスクル学術会セミナー事務局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2230847" y="10093199"/>
            <a:ext cx="40158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TEL:03-1234-1111</a:t>
            </a:r>
            <a:endParaRPr lang="ja-JP" altLang="en-US" sz="3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995683" y="10032554"/>
            <a:ext cx="11309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ja-JP" altLang="en-US" sz="11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ご　予　約</a:t>
            </a:r>
          </a:p>
          <a:p>
            <a:pPr algn="dist"/>
            <a:r>
              <a:rPr lang="ja-JP" altLang="en-US" sz="11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お問い合わせ</a:t>
            </a:r>
          </a:p>
        </p:txBody>
      </p:sp>
      <p:pic>
        <p:nvPicPr>
          <p:cNvPr id="1030" name="Picture 6" descr="\\SERVER\mac-share\塚本\明日くるiga\sirowaku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982" y="9956692"/>
            <a:ext cx="1068388" cy="58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\\SERVER\mac-share\塚本\アスクルばらしたpng\P11 の色違い\11_box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54" y="0"/>
            <a:ext cx="1536700" cy="135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正方形/長方形 22"/>
          <p:cNvSpPr/>
          <p:nvPr/>
        </p:nvSpPr>
        <p:spPr>
          <a:xfrm>
            <a:off x="494056" y="595218"/>
            <a:ext cx="12682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第</a:t>
            </a:r>
            <a:r>
              <a:rPr lang="en-US" altLang="ja-JP" sz="3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</a:t>
            </a:r>
            <a:r>
              <a:rPr lang="ja-JP" altLang="en-US" sz="2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回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207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小塚ゴシック Pro B</vt:lpstr>
      <vt:lpstr>小塚ゴシック Pro H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2017-02-24T10:42:06Z</dcterms:modified>
</cp:coreProperties>
</file>