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0000"/>
    <a:srgbClr val="FF505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TYF-SERVER1\file-share\長澤\アスクル\アスクルpng\移動販売\13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775575" cy="109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TYF-SERVER1\file-share\長澤\アスクル\アスクルpng\移動販売\13_c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81" y="4307761"/>
            <a:ext cx="7288213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TYF-SERVER1\file-share\長澤\アスクル\アスクルpng\移動販売\13_r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19" y="7779050"/>
            <a:ext cx="4046538" cy="58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TYF-SERVER1\file-share\長澤\アスクル\アスクルpng\移動販売\13_woo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28" y="-220772"/>
            <a:ext cx="6056313" cy="387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153980" y="1141484"/>
            <a:ext cx="3467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移動販売</a:t>
            </a:r>
            <a:r>
              <a:rPr kumimoji="1" lang="ja-JP" altLang="en-US" sz="40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の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21463" y="2064814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お弁当屋</a:t>
            </a:r>
            <a:r>
              <a:rPr kumimoji="1" lang="ja-JP" altLang="en-US" sz="4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さん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06500" y="7763284"/>
            <a:ext cx="3762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spc="3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販売ルートの確認は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51434" y="8381997"/>
            <a:ext cx="5672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小塚ゴシック Pro B" pitchFamily="34" charset="-128"/>
                <a:ea typeface="小塚ゴシック Pro B" pitchFamily="34" charset="-128"/>
              </a:rPr>
              <a:t>http://www.askult.com</a:t>
            </a:r>
            <a:endParaRPr kumimoji="1" lang="ja-JP" altLang="en-US" sz="4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7689" y="9476324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あすくる弁当</a:t>
            </a:r>
            <a:endParaRPr kumimoji="1" lang="ja-JP" altLang="en-US" sz="5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7282612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128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Pr6N B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2017-02-24T10:45:31Z</dcterms:modified>
</cp:coreProperties>
</file>