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CC0000"/>
    <a:srgbClr val="FF5050"/>
    <a:srgbClr val="FF7C80"/>
    <a:srgbClr val="FF9999"/>
    <a:srgbClr val="F4F4F4"/>
    <a:srgbClr val="E6D6C3"/>
    <a:srgbClr val="EAE0DE"/>
    <a:srgbClr val="732303"/>
    <a:srgbClr val="5A1B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TSUKAMOTO\Desktop\明日くるiga\P13 の色違い\13_bg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32"/>
            <a:ext cx="7775575" cy="1091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717689" y="9476324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あすくる弁当</a:t>
            </a:r>
            <a:endParaRPr kumimoji="1" lang="ja-JP" altLang="en-US" sz="54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pic>
        <p:nvPicPr>
          <p:cNvPr id="3" name="Picture 3" descr="C:\Users\TSUKAMOTO\Desktop\明日くるiga\P13 の色違い\13_woo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25" y="-220771"/>
            <a:ext cx="6056313" cy="387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TSUKAMOTO\Desktop\明日くるiga\P13 の色違い\13_yello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519" y="7779547"/>
            <a:ext cx="4046537" cy="58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2006500" y="7763284"/>
            <a:ext cx="3762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spc="300" dirty="0">
                <a:solidFill>
                  <a:srgbClr val="0070C0"/>
                </a:solidFill>
                <a:latin typeface="小塚ゴシック Pr6N B" pitchFamily="34" charset="-128"/>
                <a:ea typeface="小塚ゴシック Pr6N B" pitchFamily="34" charset="-128"/>
              </a:rPr>
              <a:t>販売ルートの確認は</a:t>
            </a:r>
          </a:p>
        </p:txBody>
      </p:sp>
      <p:pic>
        <p:nvPicPr>
          <p:cNvPr id="6" name="Picture 5" descr="C:\Users\TSUKAMOTO\Desktop\明日くるiga\P13 の色違い\13_car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75" y="4282494"/>
            <a:ext cx="7288212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021463" y="2064814"/>
            <a:ext cx="58272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8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お弁当屋</a:t>
            </a:r>
            <a:r>
              <a:rPr kumimoji="1" lang="ja-JP" altLang="en-US" sz="4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さん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51434" y="8381997"/>
            <a:ext cx="56727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latin typeface="小塚ゴシック Pro B" pitchFamily="34" charset="-128"/>
                <a:ea typeface="小塚ゴシック Pro B" pitchFamily="34" charset="-128"/>
              </a:rPr>
              <a:t>http://www.askult.com</a:t>
            </a:r>
            <a:endParaRPr kumimoji="1" lang="ja-JP" altLang="en-US" sz="4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3980" y="1141484"/>
            <a:ext cx="34676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移動販売</a:t>
            </a:r>
            <a:r>
              <a:rPr kumimoji="1" lang="ja-JP" altLang="en-US" sz="40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の</a:t>
            </a:r>
          </a:p>
        </p:txBody>
      </p:sp>
    </p:spTree>
    <p:extLst>
      <p:ext uri="{BB962C8B-B14F-4D97-AF65-F5344CB8AC3E}">
        <p14:creationId xmlns:p14="http://schemas.microsoft.com/office/powerpoint/2010/main" val="3845845623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128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小塚ゴシック Pr6N B</vt:lpstr>
      <vt:lpstr>小塚ゴシック Pro 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2017-02-24T10:47:14Z</dcterms:modified>
</cp:coreProperties>
</file>