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7C80"/>
    <a:srgbClr val="FF9999"/>
    <a:srgbClr val="F4F4F4"/>
    <a:srgbClr val="E6D6C3"/>
    <a:srgbClr val="EAE0DE"/>
    <a:srgbClr val="732303"/>
    <a:srgbClr val="5A1B02"/>
    <a:srgbClr val="FFEDC9"/>
    <a:srgbClr val="8E5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C:\Users\TSUKAMOTO\Desktop\アスクル\落語\落語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" y="4968240"/>
            <a:ext cx="7774916" cy="593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TSUKAMOTO\Desktop\アスクル\落語\落語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774916" cy="136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SUKAMOTO\Desktop\アスクル\落語\落語③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38" y="7775551"/>
            <a:ext cx="1257300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TSUKAMOTO\Desktop\アスクル\落語\落語④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04" y="995719"/>
            <a:ext cx="5549900" cy="452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TSUKAMOTO\Desktop\アスクル\落語\09539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934" y="3026978"/>
            <a:ext cx="1803768" cy="225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SUKAMOTO\Desktop\アスクル\落語\地図スペース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160" y="8863013"/>
            <a:ext cx="2603500" cy="154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1345736" y="349388"/>
            <a:ext cx="5083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そば処 </a:t>
            </a:r>
            <a:r>
              <a:rPr lang="ja-JP" altLang="en-US" sz="36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あすくる庵 恒例</a:t>
            </a:r>
          </a:p>
        </p:txBody>
      </p:sp>
      <p:sp>
        <p:nvSpPr>
          <p:cNvPr id="5" name="正方形/長方形 4"/>
          <p:cNvSpPr/>
          <p:nvPr/>
        </p:nvSpPr>
        <p:spPr>
          <a:xfrm rot="352463">
            <a:off x="2223831" y="1231142"/>
            <a:ext cx="38862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8200" dirty="0">
                <a:latin typeface="HG明朝E" panose="02020909000000000000" pitchFamily="17" charset="-128"/>
                <a:ea typeface="HG明朝E" panose="02020909000000000000" pitchFamily="17" charset="-128"/>
              </a:rPr>
              <a:t>蕎麦と</a:t>
            </a:r>
          </a:p>
          <a:p>
            <a:pPr algn="ctr"/>
            <a:r>
              <a:rPr lang="ja-JP" altLang="en-US" sz="8200" dirty="0">
                <a:latin typeface="HG明朝E" panose="02020909000000000000" pitchFamily="17" charset="-128"/>
                <a:ea typeface="HG明朝E" panose="02020909000000000000" pitchFamily="17" charset="-128"/>
              </a:rPr>
              <a:t>落語を</a:t>
            </a:r>
          </a:p>
        </p:txBody>
      </p:sp>
      <p:sp>
        <p:nvSpPr>
          <p:cNvPr id="6" name="正方形/長方形 5"/>
          <p:cNvSpPr/>
          <p:nvPr/>
        </p:nvSpPr>
        <p:spPr>
          <a:xfrm rot="365375">
            <a:off x="2272339" y="3889732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楽しむ会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53671" y="5303181"/>
            <a:ext cx="689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～ 落語、旨い酒と肴、そして蕎麦～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590015" y="589894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日時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587011" y="5747571"/>
            <a:ext cx="31598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6</a:t>
            </a:r>
            <a:r>
              <a:rPr lang="ja-JP" altLang="en-US" sz="3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月</a:t>
            </a:r>
            <a:r>
              <a:rPr lang="en-US" altLang="ja-JP" sz="4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6</a:t>
            </a:r>
            <a:r>
              <a:rPr lang="ja-JP" altLang="en-US" sz="3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日</a:t>
            </a:r>
            <a:r>
              <a:rPr lang="en-US" altLang="ja-JP" sz="3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(</a:t>
            </a:r>
            <a:r>
              <a:rPr lang="ja-JP" altLang="en-US" sz="3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土曜日</a:t>
            </a:r>
            <a:r>
              <a:rPr lang="en-US" altLang="ja-JP" sz="3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)</a:t>
            </a:r>
            <a:endParaRPr lang="ja-JP" altLang="en-US" sz="320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621547" y="640790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開演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621547" y="691343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出演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587011" y="6392139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16</a:t>
            </a:r>
            <a:r>
              <a:rPr lang="zh-TW" altLang="en-US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時～</a:t>
            </a:r>
            <a:r>
              <a:rPr lang="en-US" altLang="ja-JP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(</a:t>
            </a:r>
            <a:r>
              <a:rPr lang="zh-TW" altLang="en-US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開場</a:t>
            </a:r>
            <a:r>
              <a:rPr lang="en-US" altLang="zh-TW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15</a:t>
            </a:r>
            <a:r>
              <a:rPr lang="zh-TW" altLang="en-US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時</a:t>
            </a:r>
            <a:r>
              <a:rPr lang="en-US" altLang="zh-TW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30</a:t>
            </a:r>
            <a:r>
              <a:rPr lang="zh-TW" altLang="en-US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分～</a:t>
            </a:r>
            <a:r>
              <a:rPr lang="en-US" altLang="ja-JP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)</a:t>
            </a:r>
            <a:endParaRPr lang="ja-JP" altLang="en-US" sz="280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543209" y="6912226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あすくる落語研究会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71288" y="7476866"/>
            <a:ext cx="6591286" cy="59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お気軽に落語を楽しんで頂いた後は旨い酒と肴、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そしてあすくる庵自慢の手打ち蕎麦を楽しんでいただきます。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842600" y="8113345"/>
            <a:ext cx="4089713" cy="46166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完全予約制  </a:t>
            </a:r>
            <a:r>
              <a:rPr lang="en-US" altLang="ja-JP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(</a:t>
            </a:r>
            <a:r>
              <a:rPr lang="ja-JP" altLang="en-US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先着</a:t>
            </a:r>
            <a:r>
              <a:rPr lang="en-US" altLang="ja-JP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30</a:t>
            </a:r>
            <a:r>
              <a:rPr lang="ja-JP" altLang="en-US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名様限定</a:t>
            </a:r>
            <a:r>
              <a:rPr lang="en-US" altLang="ja-JP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)</a:t>
            </a:r>
            <a:endParaRPr lang="ja-JP" altLang="en-US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294119" y="8771133"/>
            <a:ext cx="1627263" cy="184666"/>
            <a:chOff x="294119" y="8851303"/>
            <a:chExt cx="1627263" cy="184666"/>
          </a:xfrm>
        </p:grpSpPr>
        <p:pic>
          <p:nvPicPr>
            <p:cNvPr id="1030" name="Picture 6" descr="C:\Users\TSUKAMOTO\Desktop\アスクル\落語\白枠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14" y="8863013"/>
              <a:ext cx="1034833" cy="157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正方形/長方形 17"/>
            <p:cNvSpPr/>
            <p:nvPr/>
          </p:nvSpPr>
          <p:spPr>
            <a:xfrm>
              <a:off x="294119" y="8851303"/>
              <a:ext cx="1627263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600" dirty="0"/>
                <a:t>お申込み・お問い合わせは</a:t>
              </a:r>
              <a:endParaRPr lang="en-US" altLang="ja-JP" sz="600" dirty="0"/>
            </a:p>
          </p:txBody>
        </p:sp>
      </p:grpSp>
      <p:sp>
        <p:nvSpPr>
          <p:cNvPr id="20" name="正方形/長方形 19"/>
          <p:cNvSpPr/>
          <p:nvPr/>
        </p:nvSpPr>
        <p:spPr>
          <a:xfrm>
            <a:off x="506136" y="8831011"/>
            <a:ext cx="39805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そば処</a:t>
            </a:r>
            <a:r>
              <a:rPr lang="ja-JP" altLang="en-US" sz="4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あすくる庵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07562" y="9494242"/>
            <a:ext cx="37577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TEL : 03-1234-1111</a:t>
            </a:r>
            <a:endParaRPr lang="ja-JP" altLang="en-US" sz="32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86714" y="9941272"/>
            <a:ext cx="2852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東京都江東区豊洲３－２－３</a:t>
            </a:r>
            <a:endParaRPr lang="ja-JP" altLang="en-US" sz="16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86714" y="10248294"/>
            <a:ext cx="233910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※</a:t>
            </a:r>
            <a:r>
              <a:rPr lang="ja-JP" altLang="en-US" sz="105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当日は通常営業はいたしません。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698800" y="943720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小塚ゴシック Pr6N B" pitchFamily="34" charset="-128"/>
                <a:ea typeface="小塚ゴシック Pr6N B" pitchFamily="34" charset="-128"/>
              </a:rPr>
              <a:t>地図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68282" y="2385128"/>
            <a:ext cx="20498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>
                <a:latin typeface="Aharoni" panose="02010803020104030203" pitchFamily="2" charset="-79"/>
                <a:ea typeface="HGP創英角ﾎﾟｯﾌﾟ体" panose="040B0A00000000000000" pitchFamily="50" charset="-128"/>
                <a:cs typeface="Aharoni" panose="02010803020104030203" pitchFamily="2" charset="-79"/>
              </a:rPr>
              <a:t>第</a:t>
            </a:r>
            <a:r>
              <a:rPr lang="ja-JP" altLang="en-US" sz="4400" dirty="0">
                <a:latin typeface="Aharoni" panose="02010803020104030203" pitchFamily="2" charset="-79"/>
                <a:ea typeface="HGP創英角ﾎﾟｯﾌﾟ体" panose="040B0A00000000000000" pitchFamily="50" charset="-128"/>
                <a:cs typeface="Aharoni" panose="02010803020104030203" pitchFamily="2" charset="-79"/>
              </a:rPr>
              <a:t>３</a:t>
            </a:r>
            <a:r>
              <a:rPr lang="ja-JP" altLang="en-US" sz="3600" dirty="0">
                <a:latin typeface="Aharoni" panose="02010803020104030203" pitchFamily="2" charset="-79"/>
                <a:ea typeface="HGP創英角ﾎﾟｯﾌﾟ体" panose="040B0A00000000000000" pitchFamily="50" charset="-128"/>
                <a:cs typeface="Aharoni" panose="02010803020104030203" pitchFamily="2" charset="-79"/>
              </a:rPr>
              <a:t>回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216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Aharoni</vt:lpstr>
      <vt:lpstr>HGP創英角ﾎﾟｯﾌﾟ体</vt:lpstr>
      <vt:lpstr>HG丸ｺﾞｼｯｸM-PRO</vt:lpstr>
      <vt:lpstr>HG明朝E</vt:lpstr>
      <vt:lpstr>ＭＳ Ｐゴシック</vt:lpstr>
      <vt:lpstr>小塚ゴシック Pr6N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2017-02-24T10:48:52Z</dcterms:modified>
</cp:coreProperties>
</file>