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56B2B"/>
    <a:srgbClr val="A50021"/>
    <a:srgbClr val="CC0000"/>
    <a:srgbClr val="FF5050"/>
    <a:srgbClr val="FF7C80"/>
    <a:srgbClr val="FF9999"/>
    <a:srgbClr val="F4F4F4"/>
    <a:srgbClr val="E6D6C3"/>
    <a:srgbClr val="EAE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SUKAMOTO\Desktop\明日くるiga\P14 の色違い\14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" y="0"/>
            <a:ext cx="7780338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172085" y="1787464"/>
            <a:ext cx="54314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6300" dirty="0">
                <a:solidFill>
                  <a:srgbClr val="006600"/>
                </a:solidFill>
                <a:latin typeface="小塚ゴシック Pro H" pitchFamily="34" charset="-128"/>
                <a:ea typeface="小塚ゴシック Pro H" pitchFamily="34" charset="-128"/>
              </a:rPr>
              <a:t>お庭の事なら</a:t>
            </a:r>
          </a:p>
          <a:p>
            <a:pPr algn="ctr"/>
            <a:r>
              <a:rPr lang="ja-JP" altLang="en-US" sz="6300" dirty="0">
                <a:solidFill>
                  <a:srgbClr val="006600"/>
                </a:solidFill>
                <a:latin typeface="小塚ゴシック Pro H" pitchFamily="34" charset="-128"/>
                <a:ea typeface="小塚ゴシック Pro H" pitchFamily="34" charset="-128"/>
              </a:rPr>
              <a:t>何でもお任せ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60838" y="5387624"/>
            <a:ext cx="7053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latin typeface="小塚ゴシック Pro M" pitchFamily="34" charset="-128"/>
                <a:ea typeface="小塚ゴシック Pro M" pitchFamily="34" charset="-128"/>
              </a:rPr>
              <a:t>●芝はり・芝刈り　●移植・撤去　●庭石移動・竹垣修理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78726" y="4988776"/>
            <a:ext cx="68181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latin typeface="小塚ゴシック Pro M" pitchFamily="34" charset="-128"/>
                <a:ea typeface="小塚ゴシック Pro M" pitchFamily="34" charset="-128"/>
              </a:rPr>
              <a:t>●造園工事　●庭木剪定・伐採　●除草・害虫駆除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068521" y="5756956"/>
            <a:ext cx="5638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accent2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その他、お庭・植木の事で</a:t>
            </a:r>
          </a:p>
          <a:p>
            <a:pPr algn="ctr"/>
            <a:r>
              <a:rPr lang="ja-JP" altLang="en-US" sz="2400" dirty="0">
                <a:solidFill>
                  <a:schemeClr val="accent2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お悩みの方はお気軽にご相談ください。</a:t>
            </a:r>
          </a:p>
        </p:txBody>
      </p:sp>
      <p:pic>
        <p:nvPicPr>
          <p:cNvPr id="1030" name="Picture 6" descr="\\SERVER\mac-share\塚本\アスクルばらしたpng\P14\asukul_chirashi2_cs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03" y="9546623"/>
            <a:ext cx="4051301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838873" y="9528188"/>
            <a:ext cx="36305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accent2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現場調査・見積無料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45637" y="9991362"/>
            <a:ext cx="46762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082109" y="9546595"/>
            <a:ext cx="2461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地元に愛され</a:t>
            </a:r>
            <a:r>
              <a:rPr lang="en-US" altLang="ja-JP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50</a:t>
            </a:r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年</a:t>
            </a:r>
          </a:p>
          <a:p>
            <a:r>
              <a:rPr lang="ja-JP" altLang="en-US" sz="2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あすくる園芸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104058" y="10209823"/>
            <a:ext cx="2058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3-2-3</a:t>
            </a:r>
          </a:p>
          <a:p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8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00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～</a:t>
            </a:r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17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00</a:t>
            </a:r>
            <a:endParaRPr lang="ja-JP" altLang="en-US" sz="1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pic>
        <p:nvPicPr>
          <p:cNvPr id="2051" name="Picture 3" descr="C:\Users\TSUKAMOTO\Desktop\明日くるiga\P14 の色違い\14_1tree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35" y="6714054"/>
            <a:ext cx="2105025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SUKAMOTO\Desktop\明日くるiga\P14 の色違い\14_2bba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191" y="6714054"/>
            <a:ext cx="2011362" cy="203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SUKAMOTO\Desktop\明日くるiga\P14 の色違い\14_3box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963" y="6694895"/>
            <a:ext cx="2079626" cy="210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583686" y="8061408"/>
            <a:ext cx="22845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木が大きくなり過ぎて</a:t>
            </a:r>
          </a:p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お隣さんに迷惑</a:t>
            </a:r>
          </a:p>
        </p:txBody>
      </p:sp>
      <p:sp>
        <p:nvSpPr>
          <p:cNvPr id="9" name="正方形/長方形 8"/>
          <p:cNvSpPr/>
          <p:nvPr/>
        </p:nvSpPr>
        <p:spPr>
          <a:xfrm rot="20247526">
            <a:off x="692604" y="6779709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例えば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40865" y="8061408"/>
            <a:ext cx="19106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高齢なので</a:t>
            </a:r>
          </a:p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除草作業がつらい</a:t>
            </a:r>
          </a:p>
        </p:txBody>
      </p:sp>
      <p:sp>
        <p:nvSpPr>
          <p:cNvPr id="14" name="正方形/長方形 13"/>
          <p:cNvSpPr/>
          <p:nvPr/>
        </p:nvSpPr>
        <p:spPr>
          <a:xfrm rot="20247526">
            <a:off x="2862665" y="6779711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例えば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074253" y="8061407"/>
            <a:ext cx="19431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ガーデンニング用の</a:t>
            </a:r>
          </a:p>
          <a:p>
            <a:pPr algn="ctr"/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土壌を再生したい</a:t>
            </a:r>
          </a:p>
        </p:txBody>
      </p:sp>
      <p:sp>
        <p:nvSpPr>
          <p:cNvPr id="15" name="正方形/長方形 14"/>
          <p:cNvSpPr/>
          <p:nvPr/>
        </p:nvSpPr>
        <p:spPr>
          <a:xfrm rot="20247526">
            <a:off x="5015098" y="6779709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例えば</a:t>
            </a:r>
          </a:p>
        </p:txBody>
      </p:sp>
    </p:spTree>
    <p:extLst>
      <p:ext uri="{BB962C8B-B14F-4D97-AF65-F5344CB8AC3E}">
        <p14:creationId xmlns:p14="http://schemas.microsoft.com/office/powerpoint/2010/main" val="2681765936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191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HG丸ｺﾞｼｯｸM-PRO</vt:lpstr>
      <vt:lpstr>ＭＳ Ｐゴシック</vt:lpstr>
      <vt:lpstr>小塚ゴシック Pr6N B</vt:lpstr>
      <vt:lpstr>小塚ゴシック Pro H</vt:lpstr>
      <vt:lpstr>小塚ゴシック Pro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2017-02-28T08:00:58Z</dcterms:modified>
</cp:coreProperties>
</file>