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44A"/>
    <a:srgbClr val="60943C"/>
    <a:srgbClr val="649B3F"/>
    <a:srgbClr val="A50021"/>
    <a:srgbClr val="CC0000"/>
    <a:srgbClr val="FF5050"/>
    <a:srgbClr val="FF7C80"/>
    <a:srgbClr val="FF9999"/>
    <a:srgbClr val="F4F4F4"/>
    <a:srgbClr val="E6D6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3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明日くるiga\P10\10_b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75575" cy="1090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1487130" y="412546"/>
            <a:ext cx="48013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4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技術が身に付く・資格取得も応援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842982" y="1156843"/>
            <a:ext cx="608961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800" dirty="0">
                <a:solidFill>
                  <a:srgbClr val="FFC000"/>
                </a:solidFill>
                <a:latin typeface="小塚ゴシック Pro B" pitchFamily="34" charset="-128"/>
                <a:ea typeface="小塚ゴシック Pro B" pitchFamily="34" charset="-128"/>
              </a:rPr>
              <a:t>電気工事士</a:t>
            </a:r>
          </a:p>
          <a:p>
            <a:pPr algn="ctr"/>
            <a:r>
              <a:rPr lang="ja-JP" altLang="en-US" sz="8800" dirty="0">
                <a:solidFill>
                  <a:srgbClr val="FFC000"/>
                </a:solidFill>
                <a:latin typeface="小塚ゴシック Pro B" pitchFamily="34" charset="-128"/>
                <a:ea typeface="小塚ゴシック Pro B" pitchFamily="34" charset="-128"/>
              </a:rPr>
              <a:t>募 集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772331" y="4157713"/>
            <a:ext cx="623091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200" dirty="0">
                <a:latin typeface="小塚ゴシック Pro B" pitchFamily="34" charset="-128"/>
                <a:ea typeface="小塚ゴシック Pro B" pitchFamily="34" charset="-128"/>
              </a:rPr>
              <a:t>エコ電力の需要拡大の為、業務拡大。</a:t>
            </a:r>
          </a:p>
          <a:p>
            <a:pPr algn="ctr"/>
            <a:r>
              <a:rPr lang="ja-JP" altLang="en-US" sz="2200" dirty="0">
                <a:latin typeface="小塚ゴシック Pro B" pitchFamily="34" charset="-128"/>
                <a:ea typeface="小塚ゴシック Pro B" pitchFamily="34" charset="-128"/>
              </a:rPr>
              <a:t>真面目で前向きな方の力を貸してください</a:t>
            </a:r>
            <a:r>
              <a:rPr lang="en-US" altLang="ja-JP" sz="2200" dirty="0">
                <a:latin typeface="小塚ゴシック Pro B" pitchFamily="34" charset="-128"/>
                <a:ea typeface="小塚ゴシック Pro B" pitchFamily="34" charset="-128"/>
              </a:rPr>
              <a:t>!!</a:t>
            </a:r>
          </a:p>
          <a:p>
            <a:pPr algn="ctr"/>
            <a:r>
              <a:rPr lang="ja-JP" altLang="en-US" sz="2200" dirty="0">
                <a:latin typeface="小塚ゴシック Pro B" pitchFamily="34" charset="-128"/>
                <a:ea typeface="小塚ゴシック Pro B" pitchFamily="34" charset="-128"/>
              </a:rPr>
              <a:t>明るく元気な職場です。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462660" y="5297755"/>
            <a:ext cx="48502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400" dirty="0">
                <a:solidFill>
                  <a:srgbClr val="00A44A"/>
                </a:solidFill>
                <a:latin typeface="小塚ゴシック Pro B" pitchFamily="34" charset="-128"/>
                <a:ea typeface="小塚ゴシック Pro B" pitchFamily="34" charset="-128"/>
              </a:rPr>
              <a:t>未経験者大歓迎・</a:t>
            </a:r>
          </a:p>
          <a:p>
            <a:pPr algn="ctr"/>
            <a:r>
              <a:rPr lang="ja-JP" altLang="en-US" sz="4400" dirty="0">
                <a:solidFill>
                  <a:srgbClr val="00A44A"/>
                </a:solidFill>
                <a:latin typeface="小塚ゴシック Pro B" pitchFamily="34" charset="-128"/>
                <a:ea typeface="小塚ゴシック Pro B" pitchFamily="34" charset="-128"/>
              </a:rPr>
              <a:t>経験者優遇</a:t>
            </a:r>
          </a:p>
        </p:txBody>
      </p:sp>
      <p:pic>
        <p:nvPicPr>
          <p:cNvPr id="1029" name="Picture 5" descr="\\SERVER\mac-share\塚本\明日くるiga\P10\10_hyou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60" y="6770307"/>
            <a:ext cx="6283325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821332" y="7732033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資格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821332" y="6850186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仕事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21332" y="7201160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給与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821332" y="8238607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時間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821332" y="8622317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休日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821332" y="8983560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待遇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676670" y="6850186"/>
            <a:ext cx="54286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新築マンション公共施設の配線工事や空調工事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676670" y="7216172"/>
            <a:ext cx="51103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正社員　￥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200,000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～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（経験・能力により優遇）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676668" y="7608922"/>
            <a:ext cx="54443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要普通免許・電気工事士資格者は別途手当有</a:t>
            </a:r>
          </a:p>
          <a:p>
            <a:r>
              <a:rPr lang="zh-TW" altLang="en-US" sz="1600" dirty="0">
                <a:latin typeface="小塚ゴシック Pro B" pitchFamily="34" charset="-128"/>
                <a:ea typeface="小塚ゴシック Pro B" pitchFamily="34" charset="-128"/>
              </a:rPr>
              <a:t>資格取得支援制度有</a:t>
            </a:r>
            <a:endParaRPr lang="ja-JP" altLang="en-US" sz="16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708202" y="8240995"/>
            <a:ext cx="57567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8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00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～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17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00</a:t>
            </a:r>
            <a:r>
              <a:rPr lang="ja-JP" altLang="en-US" sz="1200" dirty="0">
                <a:latin typeface="小塚ゴシック Pro B" pitchFamily="34" charset="-128"/>
                <a:ea typeface="小塚ゴシック Pro B" pitchFamily="34" charset="-128"/>
              </a:rPr>
              <a:t>（現場により多少残業有・残業代別途）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676669" y="8618330"/>
            <a:ext cx="57567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日曜日・祝日・ゴールデンウィーク・夏季・年末年始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708202" y="9004182"/>
            <a:ext cx="31309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交通費全額支給</a:t>
            </a:r>
            <a:r>
              <a:rPr lang="en-US" altLang="ja-JP" sz="1600" dirty="0">
                <a:latin typeface="小塚ゴシック Pro B" pitchFamily="34" charset="-128"/>
                <a:ea typeface="小塚ゴシック Pro B" pitchFamily="34" charset="-128"/>
              </a:rPr>
              <a:t>/</a:t>
            </a:r>
            <a:r>
              <a:rPr lang="ja-JP" altLang="en-US" sz="1600" dirty="0">
                <a:latin typeface="小塚ゴシック Pro B" pitchFamily="34" charset="-128"/>
                <a:ea typeface="小塚ゴシック Pro B" pitchFamily="34" charset="-128"/>
              </a:rPr>
              <a:t>制服・工具貸与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356882" y="10015158"/>
            <a:ext cx="341632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2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アスクル電工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746670" y="9907527"/>
            <a:ext cx="3886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03-1234-1111</a:t>
            </a:r>
            <a:r>
              <a:rPr lang="en-US" altLang="zh-CN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zh-CN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担当</a:t>
            </a:r>
            <a:r>
              <a:rPr lang="en-US" altLang="ja-JP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:</a:t>
            </a:r>
            <a:r>
              <a:rPr lang="zh-CN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鈴木健太）</a:t>
            </a:r>
            <a:endParaRPr lang="ja-JP" altLang="en-US" sz="1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746670" y="10352815"/>
            <a:ext cx="23182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東京都江東区豊洲</a:t>
            </a:r>
            <a:r>
              <a:rPr lang="en-US" altLang="zh-TW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ja-JP" altLang="en-US" sz="16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1028" name="Picture 4" descr="\\SERVER\mac-share\塚本\明日くるiga\P10\10_hukidas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494" y="9146179"/>
            <a:ext cx="1609773" cy="84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正方形/長方形 17"/>
          <p:cNvSpPr/>
          <p:nvPr/>
        </p:nvSpPr>
        <p:spPr>
          <a:xfrm>
            <a:off x="5976902" y="9392239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まずはお電話</a:t>
            </a:r>
          </a:p>
        </p:txBody>
      </p:sp>
      <p:pic>
        <p:nvPicPr>
          <p:cNvPr id="1027" name="Picture 3" descr="\\SERVER\mac-share\塚本\明日くるiga\P10\10_illus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493" y="5898845"/>
            <a:ext cx="1554163" cy="195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239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HGSｺﾞｼｯｸE</vt:lpstr>
      <vt:lpstr>HG丸ｺﾞｼｯｸM-PRO</vt:lpstr>
      <vt:lpstr>ＭＳ Ｐゴシック</vt:lpstr>
      <vt:lpstr>小塚ゴシック Pro 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2017-02-28T08:04:33Z</dcterms:modified>
</cp:coreProperties>
</file>