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4A"/>
    <a:srgbClr val="60943C"/>
    <a:srgbClr val="649B3F"/>
    <a:srgbClr val="A50021"/>
    <a:srgbClr val="CC0000"/>
    <a:srgbClr val="FF5050"/>
    <a:srgbClr val="FF7C80"/>
    <a:srgbClr val="FF9999"/>
    <a:srgbClr val="F4F4F4"/>
    <a:srgbClr val="E6D6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3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RVER\mac-share\塚本\明日くるiga\P10 の色違い\10_bg_gree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30" y="-2032"/>
            <a:ext cx="7783005" cy="1090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487130" y="412546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技術が身に付く・資格取得も応援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842982" y="1156843"/>
            <a:ext cx="608961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800" dirty="0">
                <a:solidFill>
                  <a:schemeClr val="accent4">
                    <a:lumMod val="60000"/>
                    <a:lumOff val="40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電気工事士</a:t>
            </a:r>
          </a:p>
          <a:p>
            <a:pPr algn="ctr"/>
            <a:r>
              <a:rPr lang="ja-JP" altLang="en-US" sz="8800" dirty="0">
                <a:solidFill>
                  <a:schemeClr val="accent4">
                    <a:lumMod val="60000"/>
                    <a:lumOff val="40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募 集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72331" y="4157713"/>
            <a:ext cx="623091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200" dirty="0">
                <a:latin typeface="小塚ゴシック Pro B" pitchFamily="34" charset="-128"/>
                <a:ea typeface="小塚ゴシック Pro B" pitchFamily="34" charset="-128"/>
              </a:rPr>
              <a:t>エコ電力の需要拡大の為、業務拡大。</a:t>
            </a:r>
          </a:p>
          <a:p>
            <a:pPr algn="ctr"/>
            <a:r>
              <a:rPr lang="ja-JP" altLang="en-US" sz="2200" dirty="0">
                <a:latin typeface="小塚ゴシック Pro B" pitchFamily="34" charset="-128"/>
                <a:ea typeface="小塚ゴシック Pro B" pitchFamily="34" charset="-128"/>
              </a:rPr>
              <a:t>真面目で前向きな方の力を貸してください</a:t>
            </a:r>
            <a:r>
              <a:rPr lang="en-US" altLang="ja-JP" sz="2200" dirty="0">
                <a:latin typeface="小塚ゴシック Pro B" pitchFamily="34" charset="-128"/>
                <a:ea typeface="小塚ゴシック Pro B" pitchFamily="34" charset="-128"/>
              </a:rPr>
              <a:t>!!</a:t>
            </a:r>
          </a:p>
          <a:p>
            <a:pPr algn="ctr"/>
            <a:r>
              <a:rPr lang="ja-JP" altLang="en-US" sz="2200" dirty="0">
                <a:latin typeface="小塚ゴシック Pro B" pitchFamily="34" charset="-128"/>
                <a:ea typeface="小塚ゴシック Pro B" pitchFamily="34" charset="-128"/>
              </a:rPr>
              <a:t>明るく元気な職場です。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462660" y="5297755"/>
            <a:ext cx="48502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400" dirty="0">
                <a:solidFill>
                  <a:srgbClr val="0070C0"/>
                </a:solidFill>
                <a:latin typeface="小塚ゴシック Pro B" pitchFamily="34" charset="-128"/>
                <a:ea typeface="小塚ゴシック Pro B" pitchFamily="34" charset="-128"/>
              </a:rPr>
              <a:t>未経験者大歓迎・</a:t>
            </a:r>
          </a:p>
          <a:p>
            <a:pPr algn="ctr"/>
            <a:r>
              <a:rPr lang="ja-JP" altLang="en-US" sz="4400" dirty="0">
                <a:solidFill>
                  <a:srgbClr val="0070C0"/>
                </a:solidFill>
                <a:latin typeface="小塚ゴシック Pro B" pitchFamily="34" charset="-128"/>
                <a:ea typeface="小塚ゴシック Pro B" pitchFamily="34" charset="-128"/>
              </a:rPr>
              <a:t>経験者優遇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56882" y="10015158"/>
            <a:ext cx="34163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アスクル電工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746670" y="9907527"/>
            <a:ext cx="3886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03-1234-1111</a:t>
            </a:r>
            <a:r>
              <a:rPr lang="en-US" altLang="zh-CN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zh-CN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担当</a:t>
            </a:r>
            <a:r>
              <a:rPr lang="en-US" altLang="ja-JP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:</a:t>
            </a:r>
            <a:r>
              <a:rPr lang="zh-CN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鈴木健太）</a:t>
            </a:r>
            <a:endParaRPr lang="ja-JP" altLang="en-US" sz="1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746670" y="10352815"/>
            <a:ext cx="23182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東京都江東区豊洲</a:t>
            </a:r>
            <a:r>
              <a:rPr lang="en-US" altLang="zh-TW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ja-JP" altLang="en-US" sz="1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2052" name="Picture 4" descr="\\SERVER\mac-share\塚本\明日くるiga\P10 の色違い\10_hyou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09" y="6761322"/>
            <a:ext cx="6283325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SERVER\mac-share\塚本\明日くるiga\P10\10_illus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493" y="5898845"/>
            <a:ext cx="1554163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811720" y="7716746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資格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811720" y="6834899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仕事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11720" y="718587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給与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811720" y="8223320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時間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11720" y="8607030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休日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811720" y="896827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待遇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667058" y="6834899"/>
            <a:ext cx="54286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新築マンション公共施設の配線工事や空調工事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667058" y="7200885"/>
            <a:ext cx="51103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正社員　￥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200,000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（経験・能力により優遇）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667056" y="7593635"/>
            <a:ext cx="54443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要普通免許・電気工事士資格者は別途手当有</a:t>
            </a:r>
          </a:p>
          <a:p>
            <a:r>
              <a:rPr lang="zh-TW" altLang="en-US" sz="1600" dirty="0">
                <a:latin typeface="小塚ゴシック Pro B" pitchFamily="34" charset="-128"/>
                <a:ea typeface="小塚ゴシック Pro B" pitchFamily="34" charset="-128"/>
              </a:rPr>
              <a:t>資格取得支援制度有</a:t>
            </a:r>
            <a:endParaRPr lang="ja-JP" altLang="en-US" sz="16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698590" y="8225708"/>
            <a:ext cx="57567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8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17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（現場により多少残業有・残業代別途）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667057" y="8603043"/>
            <a:ext cx="5756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日曜日・祝日・ゴールデンウィーク・夏季・年末年始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698590" y="8988895"/>
            <a:ext cx="31309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交通費全額支給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/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制服・工具貸与</a:t>
            </a:r>
          </a:p>
        </p:txBody>
      </p:sp>
      <p:pic>
        <p:nvPicPr>
          <p:cNvPr id="30" name="Picture 5" descr="\\SERVER\mac-share\塚本\明日くるiga\P10 の色違い\10_hukidasi_blu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493" y="9137550"/>
            <a:ext cx="1637866" cy="86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5928540" y="9398560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まずはお電話</a:t>
            </a:r>
          </a:p>
        </p:txBody>
      </p:sp>
    </p:spTree>
    <p:extLst>
      <p:ext uri="{BB962C8B-B14F-4D97-AF65-F5344CB8AC3E}">
        <p14:creationId xmlns:p14="http://schemas.microsoft.com/office/powerpoint/2010/main" val="333436544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239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HGSｺﾞｼｯｸE</vt:lpstr>
      <vt:lpstr>HG丸ｺﾞｼｯｸM-PRO</vt:lpstr>
      <vt:lpstr>ＭＳ Ｐゴシック</vt:lpstr>
      <vt:lpstr>小塚ゴシック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2017-02-28T08:06:07Z</dcterms:modified>
</cp:coreProperties>
</file>