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3E"/>
    <a:srgbClr val="294983"/>
    <a:srgbClr val="A50021"/>
    <a:srgbClr val="CC0000"/>
    <a:srgbClr val="FF5050"/>
    <a:srgbClr val="FF7C80"/>
    <a:srgbClr val="FF9999"/>
    <a:srgbClr val="F4F4F4"/>
    <a:srgbClr val="E6D6C3"/>
    <a:srgbClr val="EAE0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9" d="100"/>
          <a:sy n="49" d="100"/>
        </p:scale>
        <p:origin x="2011" y="6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2019/8/22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8/22/2019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\\SERVER\mac-share\塚本\アスクルばらしたpng\P12\背景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75575" cy="1090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SERVER\mac-share\塚本\アスクルばらしたpng\P12\12_ob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624" y="0"/>
            <a:ext cx="2105025" cy="165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SERVER\mac-share\塚本\アスクルばらしたpng\P12\12_ba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29" y="1420346"/>
            <a:ext cx="3916363" cy="373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920108" y="1469437"/>
            <a:ext cx="35477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アスクルライフプラン第</a:t>
            </a:r>
            <a:r>
              <a:rPr lang="en-US" altLang="ja-JP" sz="18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</a:t>
            </a:r>
            <a:r>
              <a:rPr lang="ja-JP" altLang="en-US" sz="18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階講演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666038" y="2046348"/>
            <a:ext cx="658161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>
                <a:solidFill>
                  <a:srgbClr val="294983"/>
                </a:solidFill>
                <a:latin typeface="小塚ゴシック Pro B" pitchFamily="34" charset="-128"/>
                <a:ea typeface="小塚ゴシック Pro B" pitchFamily="34" charset="-128"/>
              </a:rPr>
              <a:t>豊かなセカンドライフに向けて</a:t>
            </a:r>
          </a:p>
          <a:p>
            <a:r>
              <a:rPr lang="ja-JP" altLang="en-US" sz="8000" dirty="0">
                <a:solidFill>
                  <a:srgbClr val="294983"/>
                </a:solidFill>
                <a:latin typeface="小塚ゴシック Pro B" pitchFamily="34" charset="-128"/>
                <a:ea typeface="小塚ゴシック Pro B" pitchFamily="34" charset="-128"/>
              </a:rPr>
              <a:t>年金セミナー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5053833" y="827087"/>
            <a:ext cx="228260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参加費無料</a:t>
            </a:r>
          </a:p>
          <a:p>
            <a:pPr algn="ctr"/>
            <a:r>
              <a:rPr lang="en-US" altLang="ja-JP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zh-CN" altLang="en-US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先着</a:t>
            </a:r>
            <a:r>
              <a:rPr lang="en-US" altLang="zh-CN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100</a:t>
            </a:r>
            <a:r>
              <a:rPr lang="zh-CN" altLang="en-US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名様</a:t>
            </a:r>
            <a:r>
              <a:rPr lang="en-US" altLang="ja-JP" sz="1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)</a:t>
            </a:r>
            <a:endParaRPr lang="zh-CN" altLang="en-US" sz="14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750891" y="3899584"/>
            <a:ext cx="3886200" cy="15542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800"/>
              </a:lnSpc>
            </a:pPr>
            <a:r>
              <a:rPr lang="ja-JP" altLang="en-US" sz="2800" dirty="0">
                <a:latin typeface="小塚ゴシック Pro B" pitchFamily="34" charset="-128"/>
                <a:ea typeface="小塚ゴシック Pro B" pitchFamily="34" charset="-128"/>
              </a:rPr>
              <a:t>公的年金の基本と</a:t>
            </a:r>
          </a:p>
          <a:p>
            <a:pPr>
              <a:lnSpc>
                <a:spcPts val="3800"/>
              </a:lnSpc>
            </a:pPr>
            <a:r>
              <a:rPr lang="ja-JP" altLang="en-US" sz="2800" dirty="0">
                <a:latin typeface="小塚ゴシック Pro B" pitchFamily="34" charset="-128"/>
                <a:ea typeface="小塚ゴシック Pro B" pitchFamily="34" charset="-128"/>
              </a:rPr>
              <a:t>資産形成のノウハウを</a:t>
            </a:r>
          </a:p>
          <a:p>
            <a:pPr>
              <a:lnSpc>
                <a:spcPts val="3800"/>
              </a:lnSpc>
            </a:pPr>
            <a:r>
              <a:rPr lang="ja-JP" altLang="en-US" sz="2800" dirty="0">
                <a:latin typeface="小塚ゴシック Pro B" pitchFamily="34" charset="-128"/>
                <a:ea typeface="小塚ゴシック Pro B" pitchFamily="34" charset="-128"/>
              </a:rPr>
              <a:t>やさしく解説！</a:t>
            </a:r>
          </a:p>
        </p:txBody>
      </p:sp>
      <p:pic>
        <p:nvPicPr>
          <p:cNvPr id="1030" name="Picture 6" descr="\\SERVER\mac-share\塚本\アスクルばらしたpng\P12\12_c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574" y="5098230"/>
            <a:ext cx="2006600" cy="200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\\SERVER\mac-share\塚本\アスクルばらしたpng\P12\12_c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216" y="5665788"/>
            <a:ext cx="2006600" cy="200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\\SERVER\mac-share\塚本\アスクルばらしたpng\P12\12_c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833" y="3673420"/>
            <a:ext cx="2006600" cy="200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4526729" y="7672388"/>
            <a:ext cx="3091532" cy="1878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latin typeface="小塚ゴシック Pro B" pitchFamily="34" charset="-128"/>
                <a:ea typeface="小塚ゴシック Pro B" pitchFamily="34" charset="-128"/>
              </a:rPr>
              <a:t>日程：</a:t>
            </a:r>
            <a:r>
              <a:rPr lang="en-US" altLang="ja-JP" sz="2400" dirty="0">
                <a:latin typeface="小塚ゴシック Pro B" pitchFamily="34" charset="-128"/>
                <a:ea typeface="小塚ゴシック Pro B" pitchFamily="34" charset="-128"/>
              </a:rPr>
              <a:t>6</a:t>
            </a:r>
            <a:r>
              <a:rPr lang="ja-JP" altLang="en-US" sz="2400" dirty="0">
                <a:latin typeface="小塚ゴシック Pro B" pitchFamily="34" charset="-128"/>
                <a:ea typeface="小塚ゴシック Pro B" pitchFamily="34" charset="-128"/>
              </a:rPr>
              <a:t>月</a:t>
            </a:r>
            <a:r>
              <a:rPr lang="en-US" altLang="ja-JP" sz="2400" dirty="0">
                <a:latin typeface="小塚ゴシック Pro B" pitchFamily="34" charset="-128"/>
                <a:ea typeface="小塚ゴシック Pro B" pitchFamily="34" charset="-128"/>
              </a:rPr>
              <a:t>6</a:t>
            </a:r>
            <a:r>
              <a:rPr lang="ja-JP" altLang="en-US" sz="2400" dirty="0">
                <a:latin typeface="小塚ゴシック Pro B" pitchFamily="34" charset="-128"/>
                <a:ea typeface="小塚ゴシック Pro B" pitchFamily="34" charset="-128"/>
              </a:rPr>
              <a:t>日</a:t>
            </a:r>
            <a:r>
              <a:rPr lang="en-US" altLang="ja-JP" sz="2000" dirty="0"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ja-JP" altLang="en-US" sz="2000" dirty="0">
                <a:latin typeface="小塚ゴシック Pro B" pitchFamily="34" charset="-128"/>
                <a:ea typeface="小塚ゴシック Pro B" pitchFamily="34" charset="-128"/>
              </a:rPr>
              <a:t>土</a:t>
            </a:r>
            <a:r>
              <a:rPr lang="en-US" altLang="ja-JP" sz="2000" dirty="0">
                <a:latin typeface="小塚ゴシック Pro B" pitchFamily="34" charset="-128"/>
                <a:ea typeface="小塚ゴシック Pro B" pitchFamily="34" charset="-128"/>
              </a:rPr>
              <a:t>)</a:t>
            </a:r>
            <a:endParaRPr lang="ja-JP" altLang="en-US" sz="2000" dirty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zh-TW" altLang="en-US" sz="2400" dirty="0">
                <a:latin typeface="小塚ゴシック Pro B" pitchFamily="34" charset="-128"/>
                <a:ea typeface="小塚ゴシック Pro B" pitchFamily="34" charset="-128"/>
              </a:rPr>
              <a:t>時間：</a:t>
            </a:r>
            <a:r>
              <a:rPr lang="en-US" altLang="zh-TW" sz="2400" dirty="0">
                <a:latin typeface="小塚ゴシック Pro B" pitchFamily="34" charset="-128"/>
                <a:ea typeface="小塚ゴシック Pro B" pitchFamily="34" charset="-128"/>
              </a:rPr>
              <a:t>13</a:t>
            </a:r>
            <a:r>
              <a:rPr lang="zh-TW" altLang="en-US" sz="2400" dirty="0">
                <a:latin typeface="小塚ゴシック Pro B" pitchFamily="34" charset="-128"/>
                <a:ea typeface="小塚ゴシック Pro B" pitchFamily="34" charset="-128"/>
              </a:rPr>
              <a:t>時～</a:t>
            </a:r>
            <a:r>
              <a:rPr lang="en-US" altLang="zh-TW" sz="2400" dirty="0">
                <a:latin typeface="小塚ゴシック Pro B" pitchFamily="34" charset="-128"/>
                <a:ea typeface="小塚ゴシック Pro B" pitchFamily="34" charset="-128"/>
              </a:rPr>
              <a:t>15</a:t>
            </a:r>
            <a:r>
              <a:rPr lang="zh-TW" altLang="en-US" sz="2400" dirty="0">
                <a:latin typeface="小塚ゴシック Pro B" pitchFamily="34" charset="-128"/>
                <a:ea typeface="小塚ゴシック Pro B" pitchFamily="34" charset="-128"/>
              </a:rPr>
              <a:t>時</a:t>
            </a:r>
          </a:p>
          <a:p>
            <a:r>
              <a:rPr lang="zh-TW" altLang="en-US" sz="2400" dirty="0">
                <a:latin typeface="小塚ゴシック Pro B" pitchFamily="34" charset="-128"/>
                <a:ea typeface="小塚ゴシック Pro B" pitchFamily="34" charset="-128"/>
              </a:rPr>
              <a:t>場所：第一会議室</a:t>
            </a:r>
          </a:p>
          <a:p>
            <a:r>
              <a:rPr lang="zh-TW" altLang="en-US" sz="2400" dirty="0">
                <a:latin typeface="小塚ゴシック Pro B" pitchFamily="34" charset="-128"/>
                <a:ea typeface="小塚ゴシック Pro B" pitchFamily="34" charset="-128"/>
              </a:rPr>
              <a:t>講師：鈴木 健太</a:t>
            </a:r>
          </a:p>
          <a:p>
            <a:r>
              <a:rPr lang="ja-JP" altLang="en-US" dirty="0">
                <a:latin typeface="小塚ゴシック Pro B" pitchFamily="34" charset="-128"/>
                <a:ea typeface="小塚ゴシック Pro B" pitchFamily="34" charset="-128"/>
              </a:rPr>
              <a:t>　　　   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ライフプランナー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)</a:t>
            </a:r>
            <a:endParaRPr lang="ja-JP" altLang="en-US" sz="16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177028" y="4321879"/>
            <a:ext cx="1760209" cy="709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年金制度の</a:t>
            </a:r>
          </a:p>
          <a:p>
            <a:pPr algn="ctr"/>
            <a:r>
              <a:rPr lang="ja-JP" altLang="en-US" sz="20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しくみとは？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707931" y="5746689"/>
            <a:ext cx="1519886" cy="709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受給額の</a:t>
            </a:r>
          </a:p>
          <a:p>
            <a:pPr algn="ctr"/>
            <a:r>
              <a:rPr lang="ja-JP" altLang="en-US" sz="20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計算方法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619894" y="6005573"/>
            <a:ext cx="1763243" cy="1327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賢い</a:t>
            </a:r>
          </a:p>
          <a:p>
            <a:pPr algn="ctr"/>
            <a:r>
              <a:rPr lang="ja-JP" altLang="en-US" sz="20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資産形成の</a:t>
            </a:r>
          </a:p>
          <a:p>
            <a:pPr algn="ctr"/>
            <a:r>
              <a:rPr lang="ja-JP" altLang="en-US" sz="20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ノウハウを</a:t>
            </a:r>
          </a:p>
          <a:p>
            <a:pPr algn="ctr"/>
            <a:r>
              <a:rPr lang="ja-JP" altLang="en-US" sz="20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伝授</a:t>
            </a:r>
          </a:p>
        </p:txBody>
      </p:sp>
      <p:pic>
        <p:nvPicPr>
          <p:cNvPr id="1033" name="Picture 9" descr="\\SERVER\mac-share\塚本\アスクルばらしたpng\P12\12_whitebox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91" y="10126824"/>
            <a:ext cx="794404" cy="35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386628" y="10118312"/>
            <a:ext cx="11124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900" dirty="0">
                <a:solidFill>
                  <a:srgbClr val="008A3E"/>
                </a:solidFill>
                <a:latin typeface="小塚ゴシック Pro B" pitchFamily="34" charset="-128"/>
                <a:ea typeface="小塚ゴシック Pro B" pitchFamily="34" charset="-128"/>
              </a:rPr>
              <a:t>ご予約･</a:t>
            </a:r>
          </a:p>
          <a:p>
            <a:pPr algn="ctr"/>
            <a:r>
              <a:rPr lang="ja-JP" altLang="en-US" sz="900" dirty="0">
                <a:solidFill>
                  <a:srgbClr val="008A3E"/>
                </a:solidFill>
                <a:latin typeface="小塚ゴシック Pro B" pitchFamily="34" charset="-128"/>
                <a:ea typeface="小塚ゴシック Pro B" pitchFamily="34" charset="-128"/>
              </a:rPr>
              <a:t>お問い合わせ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343994" y="10072146"/>
            <a:ext cx="412663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0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アスクルライフプラン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210524" y="10107451"/>
            <a:ext cx="14863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ja-JP" altLang="en-US" sz="1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03-123-1111</a:t>
            </a:r>
            <a:endParaRPr lang="ja-JP" altLang="en-US" sz="12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196285" y="10297196"/>
            <a:ext cx="23248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URL</a:t>
            </a:r>
            <a:r>
              <a:rPr lang="ja-JP" altLang="en-US" sz="1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http://www.askult.com/</a:t>
            </a:r>
            <a:endParaRPr lang="ja-JP" altLang="en-US" sz="12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200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小塚ゴシック Pro B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2019-08-22T05:03:28Z</dcterms:modified>
</cp:coreProperties>
</file>