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7C80"/>
    <a:srgbClr val="FF9999"/>
    <a:srgbClr val="F4F4F4"/>
    <a:srgbClr val="E6D6C3"/>
    <a:srgbClr val="EAE0DE"/>
    <a:srgbClr val="732303"/>
    <a:srgbClr val="5A1B02"/>
    <a:srgbClr val="FFEDC9"/>
    <a:srgbClr val="8E54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4/18/2017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3" descr="C:\Users\TSUKAMOTO\Desktop\アスクル\セミナー\セミナー②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681"/>
          <a:stretch/>
        </p:blipFill>
        <p:spPr bwMode="auto">
          <a:xfrm>
            <a:off x="-2" y="8910240"/>
            <a:ext cx="7775575" cy="199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C:\Users\TSUKAMOTO\Desktop\アスクル\セミナー\セミナー②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676"/>
          <a:stretch/>
        </p:blipFill>
        <p:spPr bwMode="auto">
          <a:xfrm>
            <a:off x="0" y="0"/>
            <a:ext cx="7775575" cy="36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1487130" y="664794"/>
            <a:ext cx="48013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chemeClr val="accent5">
                    <a:lumMod val="50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あなたと家族に最適な保険選びを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428544" y="1271578"/>
            <a:ext cx="8169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accent5">
                    <a:lumMod val="50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保険</a:t>
            </a:r>
          </a:p>
          <a:p>
            <a:pPr algn="ctr"/>
            <a:r>
              <a:rPr lang="ja-JP" altLang="en-US" sz="2000" b="1" dirty="0">
                <a:solidFill>
                  <a:schemeClr val="accent5">
                    <a:lumMod val="50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無料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064228" y="1171554"/>
            <a:ext cx="634019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6000" b="1" dirty="0">
                <a:solidFill>
                  <a:schemeClr val="accent5">
                    <a:lumMod val="50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セミナー＆相談会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871850" y="2076855"/>
            <a:ext cx="4031873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>
                <a:solidFill>
                  <a:schemeClr val="accent5">
                    <a:lumMod val="50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こんなお悩みにお答えします！！</a:t>
            </a:r>
          </a:p>
        </p:txBody>
      </p:sp>
      <p:pic>
        <p:nvPicPr>
          <p:cNvPr id="1032" name="Picture 8" descr="C:\Users\TSUKAMOTO\Desktop\アスクル\セミナー\白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20" y="2521973"/>
            <a:ext cx="21336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TSUKAMOTO\Desktop\アスクル\セミナー\青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60" y="4032837"/>
            <a:ext cx="21209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588723" y="2847272"/>
            <a:ext cx="22896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加入している</a:t>
            </a:r>
          </a:p>
          <a:p>
            <a:pPr algn="ctr"/>
            <a:r>
              <a:rPr lang="ja-JP" altLang="en-US" sz="1600" b="1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保険内容を</a:t>
            </a:r>
          </a:p>
          <a:p>
            <a:pPr algn="ctr"/>
            <a:r>
              <a:rPr lang="ja-JP" altLang="en-US" sz="1600" b="1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詳しく知りたい。</a:t>
            </a:r>
          </a:p>
        </p:txBody>
      </p:sp>
      <p:pic>
        <p:nvPicPr>
          <p:cNvPr id="20" name="Picture 9" descr="C:\Users\TSUKAMOTO\Desktop\アスクル\セミナー\青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240" y="4032837"/>
            <a:ext cx="21209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9" descr="C:\Users\TSUKAMOTO\Desktop\アスクル\セミナー\青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361" y="2521973"/>
            <a:ext cx="21209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C:\Users\TSUKAMOTO\Desktop\アスクル\セミナー\白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869" y="4032837"/>
            <a:ext cx="21336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C:\Users\TSUKAMOTO\Desktop\アスクル\セミナー\白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892" y="2521973"/>
            <a:ext cx="21336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正方形/長方形 8"/>
          <p:cNvSpPr/>
          <p:nvPr/>
        </p:nvSpPr>
        <p:spPr>
          <a:xfrm>
            <a:off x="2836176" y="2847272"/>
            <a:ext cx="22052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これから保険に</a:t>
            </a:r>
          </a:p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入りたいけど、</a:t>
            </a:r>
          </a:p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選び方がわからない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132892" y="2855636"/>
            <a:ext cx="21070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子供が生まれた</a:t>
            </a:r>
          </a:p>
          <a:p>
            <a:pPr algn="ctr"/>
            <a:r>
              <a:rPr lang="ja-JP" altLang="en-US" sz="1600" b="1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から保険を</a:t>
            </a:r>
          </a:p>
          <a:p>
            <a:pPr algn="ctr"/>
            <a:r>
              <a:rPr lang="ja-JP" altLang="en-US" sz="1600" b="1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見直したい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575495" y="4376309"/>
            <a:ext cx="22896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教育費がかかる</a:t>
            </a:r>
          </a:p>
          <a:p>
            <a:pPr algn="ctr"/>
            <a:r>
              <a:rPr lang="ja-JP" altLang="en-US" sz="1600" b="1" dirty="0" err="1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ので</a:t>
            </a:r>
            <a:r>
              <a:rPr lang="ja-JP" altLang="en-US" sz="16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家計の負担を</a:t>
            </a:r>
          </a:p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減らしたい。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2947771" y="4464349"/>
            <a:ext cx="19430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更新時期が</a:t>
            </a:r>
          </a:p>
          <a:p>
            <a:pPr algn="ctr"/>
            <a:r>
              <a:rPr lang="ja-JP" altLang="en-US" sz="1600" b="1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近づいている。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5255288" y="4376308"/>
            <a:ext cx="18232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体に不安が</a:t>
            </a:r>
          </a:p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あるので、</a:t>
            </a:r>
          </a:p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将来が不安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392153" y="5582181"/>
            <a:ext cx="42931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>
                <a:latin typeface="小塚ゴシック Pro B" pitchFamily="34" charset="-128"/>
                <a:ea typeface="小塚ゴシック Pro B" pitchFamily="34" charset="-128"/>
              </a:rPr>
              <a:t>2015 </a:t>
            </a:r>
            <a:r>
              <a:rPr lang="ja-JP" altLang="en-US" sz="2400" b="1" dirty="0">
                <a:latin typeface="小塚ゴシック Pro B" pitchFamily="34" charset="-128"/>
                <a:ea typeface="小塚ゴシック Pro B" pitchFamily="34" charset="-128"/>
              </a:rPr>
              <a:t>年</a:t>
            </a:r>
            <a:r>
              <a:rPr lang="en-US" altLang="ja-JP" sz="2400" b="1" dirty="0">
                <a:latin typeface="小塚ゴシック Pro B" pitchFamily="34" charset="-128"/>
                <a:ea typeface="小塚ゴシック Pro B" pitchFamily="34" charset="-128"/>
              </a:rPr>
              <a:t>6 </a:t>
            </a:r>
            <a:r>
              <a:rPr lang="ja-JP" altLang="en-US" sz="2400" b="1" dirty="0">
                <a:latin typeface="小塚ゴシック Pro B" pitchFamily="34" charset="-128"/>
                <a:ea typeface="小塚ゴシック Pro B" pitchFamily="34" charset="-128"/>
              </a:rPr>
              <a:t>月</a:t>
            </a:r>
            <a:r>
              <a:rPr lang="en-US" altLang="ja-JP" sz="2400" b="1" dirty="0">
                <a:latin typeface="小塚ゴシック Pro B" pitchFamily="34" charset="-128"/>
                <a:ea typeface="小塚ゴシック Pro B" pitchFamily="34" charset="-128"/>
              </a:rPr>
              <a:t>6</a:t>
            </a:r>
            <a:r>
              <a:rPr lang="ja-JP" altLang="en-US" sz="2400" b="1" dirty="0">
                <a:latin typeface="小塚ゴシック Pro B" pitchFamily="34" charset="-128"/>
                <a:ea typeface="小塚ゴシック Pro B" pitchFamily="34" charset="-128"/>
              </a:rPr>
              <a:t>日</a:t>
            </a:r>
            <a:r>
              <a:rPr lang="en-US" altLang="ja-JP" sz="2400" b="1" dirty="0"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ja-JP" altLang="en-US" sz="2400" b="1" dirty="0">
                <a:latin typeface="小塚ゴシック Pro B" pitchFamily="34" charset="-128"/>
                <a:ea typeface="小塚ゴシック Pro B" pitchFamily="34" charset="-128"/>
              </a:rPr>
              <a:t>土</a:t>
            </a:r>
            <a:r>
              <a:rPr lang="en-US" altLang="ja-JP" sz="2400" b="1" dirty="0">
                <a:latin typeface="小塚ゴシック Pro B" pitchFamily="34" charset="-128"/>
                <a:ea typeface="小塚ゴシック Pro B" pitchFamily="34" charset="-128"/>
              </a:rPr>
              <a:t>)</a:t>
            </a:r>
            <a:r>
              <a:rPr lang="ja-JP" altLang="en-US" sz="2400" b="1" dirty="0">
                <a:latin typeface="小塚ゴシック Pro B" pitchFamily="34" charset="-128"/>
                <a:ea typeface="小塚ゴシック Pro B" pitchFamily="34" charset="-128"/>
              </a:rPr>
              <a:t> </a:t>
            </a:r>
            <a:r>
              <a:rPr lang="ja-JP" altLang="en-US" sz="1400" b="1" dirty="0">
                <a:latin typeface="小塚ゴシック Pro B" pitchFamily="34" charset="-128"/>
                <a:ea typeface="小塚ゴシック Pro B" pitchFamily="34" charset="-128"/>
              </a:rPr>
              <a:t>午後</a:t>
            </a:r>
            <a:r>
              <a:rPr lang="en-US" altLang="ja-JP" sz="1400" b="1" dirty="0">
                <a:latin typeface="小塚ゴシック Pro B" pitchFamily="34" charset="-128"/>
                <a:ea typeface="小塚ゴシック Pro B" pitchFamily="34" charset="-128"/>
              </a:rPr>
              <a:t>13</a:t>
            </a:r>
            <a:r>
              <a:rPr lang="ja-JP" altLang="en-US" sz="1400" b="1" dirty="0">
                <a:latin typeface="小塚ゴシック Pro B" pitchFamily="34" charset="-128"/>
                <a:ea typeface="小塚ゴシック Pro B" pitchFamily="34" charset="-128"/>
              </a:rPr>
              <a:t>時～</a:t>
            </a:r>
            <a:r>
              <a:rPr lang="en-US" altLang="ja-JP" sz="1400" b="1" dirty="0">
                <a:latin typeface="小塚ゴシック Pro B" pitchFamily="34" charset="-128"/>
                <a:ea typeface="小塚ゴシック Pro B" pitchFamily="34" charset="-128"/>
              </a:rPr>
              <a:t>16</a:t>
            </a:r>
            <a:r>
              <a:rPr lang="ja-JP" altLang="en-US" sz="1400" b="1" dirty="0">
                <a:latin typeface="小塚ゴシック Pro B" pitchFamily="34" charset="-128"/>
                <a:ea typeface="小塚ゴシック Pro B" pitchFamily="34" charset="-128"/>
              </a:rPr>
              <a:t>時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1392534" y="6176195"/>
            <a:ext cx="47387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>
                <a:latin typeface="小塚ゴシック Pro B" pitchFamily="34" charset="-128"/>
                <a:ea typeface="小塚ゴシック Pro B" pitchFamily="34" charset="-128"/>
              </a:rPr>
              <a:t>アスクル会議室 </a:t>
            </a:r>
            <a:r>
              <a:rPr lang="zh-TW" altLang="en-US" sz="1400" b="1" dirty="0">
                <a:latin typeface="小塚ゴシック Pro B" pitchFamily="34" charset="-128"/>
                <a:ea typeface="小塚ゴシック Pro B" pitchFamily="34" charset="-128"/>
              </a:rPr>
              <a:t>東京都江東区豊洲３－２－３</a:t>
            </a:r>
            <a:endParaRPr lang="ja-JP" altLang="en-US" sz="2400" b="1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389843" y="6754361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>
                <a:latin typeface="小塚ゴシック Pro B" pitchFamily="34" charset="-128"/>
                <a:ea typeface="小塚ゴシック Pro B" pitchFamily="34" charset="-128"/>
              </a:rPr>
              <a:t>アスクル保険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1999522" y="9065094"/>
            <a:ext cx="383959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b="1" dirty="0">
                <a:solidFill>
                  <a:schemeClr val="accent5">
                    <a:lumMod val="50000"/>
                  </a:schemeClr>
                </a:solidFill>
              </a:rPr>
              <a:t>参加をご希望の方は下記よりお申込みください。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4494893" y="9584846"/>
            <a:ext cx="3280682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  <a:latin typeface="小塚ゴシック Pro H" pitchFamily="34" charset="-128"/>
                <a:ea typeface="小塚ゴシック Pro H" pitchFamily="34" charset="-128"/>
              </a:rPr>
              <a:t>http://www.askult.com/</a:t>
            </a:r>
            <a:endParaRPr lang="ja-JP" altLang="en-US" sz="2000" b="1" dirty="0">
              <a:solidFill>
                <a:schemeClr val="bg1"/>
              </a:solidFill>
              <a:latin typeface="小塚ゴシック Pro H" pitchFamily="34" charset="-128"/>
              <a:ea typeface="小塚ゴシック Pro H" pitchFamily="34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2033735" y="9933998"/>
            <a:ext cx="3810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※</a:t>
            </a:r>
            <a:r>
              <a:rPr lang="ja-JP" altLang="en-US" sz="12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お電話に受付は平日の</a:t>
            </a:r>
            <a:r>
              <a:rPr lang="en-US" altLang="ja-JP" sz="12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9</a:t>
            </a:r>
            <a:r>
              <a:rPr lang="ja-JP" altLang="en-US" sz="12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：</a:t>
            </a:r>
            <a:r>
              <a:rPr lang="en-US" altLang="ja-JP" sz="12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00</a:t>
            </a:r>
            <a:r>
              <a:rPr lang="ja-JP" altLang="en-US" sz="12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～</a:t>
            </a:r>
            <a:r>
              <a:rPr lang="en-US" altLang="ja-JP" sz="12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17</a:t>
            </a:r>
            <a:r>
              <a:rPr lang="ja-JP" altLang="en-US" sz="12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：</a:t>
            </a:r>
            <a:r>
              <a:rPr lang="en-US" altLang="ja-JP" sz="12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00</a:t>
            </a:r>
            <a:r>
              <a:rPr lang="ja-JP" altLang="en-US" sz="12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になります。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2836176" y="10201446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アスクル保険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41560" y="5622015"/>
            <a:ext cx="697627" cy="40100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日時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642286" y="6189250"/>
            <a:ext cx="697628" cy="40100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会場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642286" y="6760522"/>
            <a:ext cx="697628" cy="40100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主催</a:t>
            </a:r>
          </a:p>
        </p:txBody>
      </p:sp>
      <p:pic>
        <p:nvPicPr>
          <p:cNvPr id="1026" name="Picture 2" descr="C:\Users\TSUKAMOTO\Desktop\アスクル\セミナー\枠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60" y="7264126"/>
            <a:ext cx="6538912" cy="154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正方形/長方形 31"/>
          <p:cNvSpPr/>
          <p:nvPr/>
        </p:nvSpPr>
        <p:spPr>
          <a:xfrm>
            <a:off x="591261" y="7472941"/>
            <a:ext cx="965458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第</a:t>
            </a:r>
            <a:r>
              <a:rPr lang="en-US" altLang="ja-JP" sz="20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</a:t>
            </a:r>
            <a:r>
              <a:rPr lang="ja-JP" altLang="en-US" sz="20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部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591261" y="8225808"/>
            <a:ext cx="965458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第</a:t>
            </a:r>
            <a:r>
              <a:rPr lang="en-US" altLang="ja-JP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2</a:t>
            </a:r>
            <a:r>
              <a:rPr lang="ja-JP" altLang="en-US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部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1462123" y="7351267"/>
            <a:ext cx="4067449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b="1" dirty="0">
                <a:latin typeface="小塚ゴシック Pro B" pitchFamily="34" charset="-128"/>
                <a:ea typeface="小塚ゴシック Pro B" pitchFamily="34" charset="-128"/>
              </a:rPr>
              <a:t>保険の基礎知識と医療費について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1462123" y="7670248"/>
            <a:ext cx="1896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800" b="1" dirty="0">
                <a:latin typeface="小塚ゴシック Pr6N B" pitchFamily="34" charset="-128"/>
                <a:ea typeface="小塚ゴシック Pr6N B" pitchFamily="34" charset="-128"/>
              </a:rPr>
              <a:t>13</a:t>
            </a:r>
            <a:r>
              <a:rPr lang="zh-TW" altLang="en-US" sz="1800" b="1" dirty="0">
                <a:latin typeface="小塚ゴシック Pr6N B" pitchFamily="34" charset="-128"/>
                <a:ea typeface="小塚ゴシック Pr6N B" pitchFamily="34" charset="-128"/>
              </a:rPr>
              <a:t>時～</a:t>
            </a:r>
            <a:r>
              <a:rPr lang="en-US" altLang="zh-TW" sz="1800" b="1" dirty="0">
                <a:latin typeface="小塚ゴシック Pr6N B" pitchFamily="34" charset="-128"/>
                <a:ea typeface="小塚ゴシック Pr6N B" pitchFamily="34" charset="-128"/>
              </a:rPr>
              <a:t>14</a:t>
            </a:r>
            <a:r>
              <a:rPr lang="zh-TW" altLang="en-US" sz="1800" b="1" dirty="0">
                <a:latin typeface="小塚ゴシック Pr6N B" pitchFamily="34" charset="-128"/>
                <a:ea typeface="小塚ゴシック Pr6N B" pitchFamily="34" charset="-128"/>
              </a:rPr>
              <a:t>時</a:t>
            </a:r>
            <a:r>
              <a:rPr lang="en-US" altLang="zh-TW" sz="1800" b="1" dirty="0">
                <a:latin typeface="小塚ゴシック Pr6N B" pitchFamily="34" charset="-128"/>
                <a:ea typeface="小塚ゴシック Pr6N B" pitchFamily="34" charset="-128"/>
              </a:rPr>
              <a:t>30</a:t>
            </a:r>
            <a:r>
              <a:rPr lang="zh-TW" altLang="en-US" sz="1800" b="1" dirty="0">
                <a:latin typeface="小塚ゴシック Pr6N B" pitchFamily="34" charset="-128"/>
                <a:ea typeface="小塚ゴシック Pr6N B" pitchFamily="34" charset="-128"/>
              </a:rPr>
              <a:t>分</a:t>
            </a:r>
            <a:endParaRPr lang="ja-JP" altLang="en-US" sz="1800" b="1" dirty="0"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371620" y="7716414"/>
            <a:ext cx="466794" cy="2616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講師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3838414" y="7700883"/>
            <a:ext cx="25603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r>
              <a:rPr lang="en-US" altLang="ja-JP" sz="1100" b="1" dirty="0"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ja-JP" altLang="en-US" sz="1100" b="1" dirty="0">
                <a:latin typeface="小塚ゴシック Pro B" pitchFamily="34" charset="-128"/>
                <a:ea typeface="小塚ゴシック Pro B" pitchFamily="34" charset="-128"/>
              </a:rPr>
              <a:t>ライフプランナー</a:t>
            </a:r>
            <a:r>
              <a:rPr lang="en-US" altLang="ja-JP" sz="1100" b="1" dirty="0">
                <a:latin typeface="小塚ゴシック Pro B" pitchFamily="34" charset="-128"/>
                <a:ea typeface="小塚ゴシック Pro B" pitchFamily="34" charset="-128"/>
              </a:rPr>
              <a:t>)</a:t>
            </a:r>
            <a:endParaRPr lang="ja-JP" altLang="en-US" sz="1100" b="1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1493655" y="8085981"/>
            <a:ext cx="1475084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>
                <a:latin typeface="小塚ゴシック Pro B" pitchFamily="34" charset="-128"/>
                <a:ea typeface="小塚ゴシック Pro B" pitchFamily="34" charset="-128"/>
              </a:rPr>
              <a:t>個別相談会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1487603" y="8454742"/>
            <a:ext cx="559095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500" b="1" dirty="0">
                <a:latin typeface="小塚ゴシック Pro B" pitchFamily="34" charset="-128"/>
                <a:ea typeface="小塚ゴシック Pro B" pitchFamily="34" charset="-128"/>
              </a:rPr>
              <a:t>14</a:t>
            </a:r>
            <a:r>
              <a:rPr lang="ja-JP" altLang="en-US" sz="1500" b="1" dirty="0">
                <a:latin typeface="小塚ゴシック Pro B" pitchFamily="34" charset="-128"/>
                <a:ea typeface="小塚ゴシック Pro B" pitchFamily="34" charset="-128"/>
              </a:rPr>
              <a:t>時</a:t>
            </a:r>
            <a:r>
              <a:rPr lang="en-US" altLang="ja-JP" sz="1500" b="1" dirty="0">
                <a:latin typeface="小塚ゴシック Pro B" pitchFamily="34" charset="-128"/>
                <a:ea typeface="小塚ゴシック Pro B" pitchFamily="34" charset="-128"/>
              </a:rPr>
              <a:t>30</a:t>
            </a:r>
            <a:r>
              <a:rPr lang="ja-JP" altLang="en-US" sz="1500" b="1" dirty="0">
                <a:latin typeface="小塚ゴシック Pro B" pitchFamily="34" charset="-128"/>
                <a:ea typeface="小塚ゴシック Pro B" pitchFamily="34" charset="-128"/>
              </a:rPr>
              <a:t>分～</a:t>
            </a:r>
            <a:r>
              <a:rPr lang="en-US" altLang="ja-JP" sz="1500" b="1" dirty="0">
                <a:latin typeface="小塚ゴシック Pro B" pitchFamily="34" charset="-128"/>
                <a:ea typeface="小塚ゴシック Pro B" pitchFamily="34" charset="-128"/>
              </a:rPr>
              <a:t>16</a:t>
            </a:r>
            <a:r>
              <a:rPr lang="ja-JP" altLang="en-US" sz="1500" b="1" dirty="0">
                <a:latin typeface="小塚ゴシック Pro B" pitchFamily="34" charset="-128"/>
                <a:ea typeface="小塚ゴシック Pro B" pitchFamily="34" charset="-128"/>
              </a:rPr>
              <a:t>時  専門のアドバイザーが個別に対応いたします。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602212" y="9444907"/>
            <a:ext cx="777777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altLang="ja-JP" sz="2400" b="1" dirty="0">
                <a:solidFill>
                  <a:schemeClr val="accent5">
                    <a:lumMod val="50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TEL</a:t>
            </a:r>
            <a:endParaRPr lang="ja-JP" altLang="en-US" sz="2400" b="1" dirty="0">
              <a:solidFill>
                <a:schemeClr val="accent5">
                  <a:lumMod val="50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458025" y="9414887"/>
            <a:ext cx="32271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b="1" dirty="0">
                <a:solidFill>
                  <a:schemeClr val="bg1"/>
                </a:solidFill>
                <a:latin typeface="小塚ゴシック Pro H" pitchFamily="34" charset="-128"/>
                <a:ea typeface="小塚ゴシック Pro H" pitchFamily="34" charset="-128"/>
              </a:rPr>
              <a:t>03-1234-1111</a:t>
            </a:r>
            <a:endParaRPr lang="ja-JP" altLang="en-US" sz="3600" b="1" dirty="0">
              <a:solidFill>
                <a:schemeClr val="bg1"/>
              </a:solidFill>
              <a:latin typeface="小塚ゴシック Pro H" pitchFamily="34" charset="-128"/>
              <a:ea typeface="小塚ゴシック Pro H" pitchFamily="34" charset="-128"/>
            </a:endParaRPr>
          </a:p>
        </p:txBody>
      </p:sp>
      <p:pic>
        <p:nvPicPr>
          <p:cNvPr id="18" name="Picture 2" descr="C:\Users\TSUKAMOTO\Desktop\アスクル\セミナー\赤丸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545" y="6176194"/>
            <a:ext cx="1621613" cy="162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正方形/長方形 23"/>
          <p:cNvSpPr/>
          <p:nvPr/>
        </p:nvSpPr>
        <p:spPr>
          <a:xfrm>
            <a:off x="5926543" y="6543053"/>
            <a:ext cx="144142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400" b="1" dirty="0">
                <a:solidFill>
                  <a:schemeClr val="bg1"/>
                </a:solidFill>
                <a:latin typeface="小塚ゴシック Pro H" pitchFamily="34" charset="-128"/>
                <a:ea typeface="小塚ゴシック Pro H" pitchFamily="34" charset="-128"/>
              </a:rPr>
              <a:t>50</a:t>
            </a:r>
            <a:r>
              <a:rPr lang="ja-JP" altLang="en-US" sz="1800" b="1" dirty="0">
                <a:solidFill>
                  <a:schemeClr val="bg1"/>
                </a:solidFill>
                <a:latin typeface="小塚ゴシック Pro H" pitchFamily="34" charset="-128"/>
                <a:ea typeface="小塚ゴシック Pro H" pitchFamily="34" charset="-128"/>
              </a:rPr>
              <a:t>名様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6272773" y="6269390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先着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5977647" y="7242518"/>
            <a:ext cx="14267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ご家族同伴も</a:t>
            </a:r>
          </a:p>
          <a:p>
            <a:pPr algn="ctr"/>
            <a:r>
              <a:rPr lang="ja-JP" altLang="en-US" sz="1200" b="1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歓迎します。</a:t>
            </a: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292</Words>
  <Application>Microsoft Office PowerPoint</Application>
  <PresentationFormat>ユーザー設定</PresentationFormat>
  <Paragraphs>63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小塚ゴシック Pr6N B</vt:lpstr>
      <vt:lpstr>小塚ゴシック Pro B</vt:lpstr>
      <vt:lpstr>小塚ゴシック Pro H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2017-04-18T08:35:21Z</dcterms:modified>
</cp:coreProperties>
</file>