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9899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TYF-SERVER1\file-share\長澤\150414アスクルチラシPPT作成\アスクルばらしたpng\妖怪\妖怪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775574" cy="1099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pic>
        <p:nvPicPr>
          <p:cNvPr id="1027" name="Picture 3" descr="\\CTYF-SERVER1\file-share\長澤\150414アスクルチラシPPT作成\アスクルばらしたpng\妖怪\妖怪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2" y="3254251"/>
            <a:ext cx="1710804" cy="171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TYF-SERVER1\file-share\長澤\150414アスクルチラシPPT作成\アスクルばらしたpng\妖怪\妖怪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30" y="6516257"/>
            <a:ext cx="1638300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TYF-SERVER1\file-share\長澤\150414アスクルチラシPPT作成\アスクルばらしたpng\妖怪\妖怪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" y="8503125"/>
            <a:ext cx="6745287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844975" y="673453"/>
            <a:ext cx="4657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小塚明朝 Pro B" pitchFamily="18" charset="-128"/>
                <a:ea typeface="小塚明朝 Pro B" pitchFamily="18" charset="-128"/>
              </a:rPr>
              <a:t>大人のための江戸文化セミナー</a:t>
            </a:r>
            <a:endParaRPr kumimoji="1" lang="ja-JP" altLang="en-US" sz="2400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85227" y="1135118"/>
            <a:ext cx="718239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13000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妖怪研</a:t>
            </a:r>
            <a:endParaRPr lang="en-US" altLang="ja-JP" sz="13000" spc="6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0">
                    <a:srgbClr val="FFFF00"/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181178" y="2872174"/>
            <a:ext cx="538573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0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effectLst>
                  <a:glow rad="127000">
                    <a:schemeClr val="tx1"/>
                  </a:glo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発表会</a:t>
            </a:r>
            <a:endParaRPr lang="en-US" altLang="ja-JP" sz="13000" spc="6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0">
                    <a:srgbClr val="FFFF00"/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effectLst>
                <a:glow rad="127000">
                  <a:schemeClr val="tx1"/>
                </a:glo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96539" y="5167741"/>
            <a:ext cx="6782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  <a:latin typeface="小塚明朝 Pro B" pitchFamily="18" charset="-128"/>
                <a:ea typeface="小塚明朝 Pro B" pitchFamily="18" charset="-128"/>
              </a:rPr>
              <a:t>話したくなる「妖怪」の豆知識もいっぱい</a:t>
            </a:r>
            <a:r>
              <a:rPr lang="en-US" altLang="ja-JP" sz="2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  <a:latin typeface="小塚明朝 Pro B" pitchFamily="18" charset="-128"/>
                <a:ea typeface="小塚明朝 Pro B" pitchFamily="18" charset="-128"/>
              </a:rPr>
              <a:t>!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47921" y="5900221"/>
            <a:ext cx="678249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日　時：</a:t>
            </a:r>
            <a:r>
              <a:rPr lang="en-US" altLang="ja-JP" sz="24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2015</a:t>
            </a:r>
            <a:r>
              <a:rPr lang="ja-JP" altLang="en-US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年</a:t>
            </a:r>
            <a:r>
              <a:rPr lang="en-US" altLang="ja-JP" sz="24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8</a:t>
            </a:r>
            <a:r>
              <a:rPr lang="ja-JP" altLang="en-US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月</a:t>
            </a:r>
            <a:r>
              <a:rPr lang="en-US" altLang="ja-JP" sz="24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8</a:t>
            </a:r>
            <a:r>
              <a:rPr lang="ja-JP" altLang="en-US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日</a:t>
            </a:r>
            <a:r>
              <a:rPr lang="en-US" altLang="ja-JP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(</a:t>
            </a:r>
            <a:r>
              <a:rPr lang="ja-JP" altLang="en-US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土曜日</a:t>
            </a:r>
            <a:r>
              <a:rPr lang="en-US" altLang="ja-JP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)</a:t>
            </a:r>
            <a:r>
              <a:rPr lang="en-US" altLang="ja-JP" sz="24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15</a:t>
            </a:r>
            <a:r>
              <a:rPr lang="ja-JP" altLang="en-US" sz="2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時～</a:t>
            </a:r>
            <a:endParaRPr lang="en-US" altLang="ja-JP" sz="2200" spc="300" dirty="0">
              <a:ln w="10541" cmpd="sng">
                <a:noFill/>
                <a:prstDash val="solid"/>
              </a:ln>
              <a:solidFill>
                <a:schemeClr val="bg1"/>
              </a:solidFill>
              <a:effectLst/>
              <a:latin typeface="小塚ゴシック Pr6N B" pitchFamily="34" charset="-128"/>
              <a:ea typeface="小塚ゴシック Pr6N B" pitchFamily="34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場　所：</a:t>
            </a:r>
            <a:r>
              <a:rPr lang="ja-JP" altLang="en-US" sz="24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アスクル会議室</a:t>
            </a:r>
            <a:endParaRPr lang="en-US" altLang="ja-JP" sz="2400" dirty="0">
              <a:ln w="10541" cmpd="sng">
                <a:noFill/>
                <a:prstDash val="solid"/>
              </a:ln>
              <a:solidFill>
                <a:schemeClr val="bg1"/>
              </a:solidFill>
              <a:effectLst/>
              <a:latin typeface="小塚ゴシック Pr6N B" pitchFamily="34" charset="-128"/>
              <a:ea typeface="小塚ゴシック Pr6N B" pitchFamily="34" charset="-128"/>
              <a:cs typeface="メイリオ" panose="020B0604030504040204" pitchFamily="50" charset="-128"/>
            </a:endParaRPr>
          </a:p>
          <a:p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　　　　</a:t>
            </a:r>
            <a:r>
              <a:rPr lang="en-US" altLang="ja-JP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(</a:t>
            </a: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ja-JP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3-2-3)</a:t>
            </a:r>
          </a:p>
          <a:p>
            <a:pPr>
              <a:lnSpc>
                <a:spcPct val="150000"/>
              </a:lnSpc>
            </a:pP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参加料：</a:t>
            </a:r>
            <a:r>
              <a:rPr lang="en-US" altLang="ja-JP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\</a:t>
            </a: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 </a:t>
            </a:r>
            <a:r>
              <a:rPr lang="en-US" altLang="ja-JP" sz="3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3,000</a:t>
            </a:r>
            <a:r>
              <a:rPr lang="en-US" altLang="ja-JP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 (1</a:t>
            </a:r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ドリンク付き</a:t>
            </a:r>
            <a:r>
              <a:rPr lang="en-US" altLang="ja-JP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47919" y="8987084"/>
            <a:ext cx="6712509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アスクル妖怪研究会事務局  </a:t>
            </a:r>
            <a:r>
              <a:rPr lang="en-US" altLang="ja-JP" sz="32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03-1234-1111</a:t>
            </a: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「妖怪タイムス」定期購読者募集！ グッズも発売しています。</a:t>
            </a:r>
            <a:endParaRPr lang="en-US" altLang="ja-JP" sz="1400" dirty="0">
              <a:ln w="10541" cmpd="sng">
                <a:noFill/>
                <a:prstDash val="solid"/>
              </a:ln>
              <a:solidFill>
                <a:schemeClr val="bg1"/>
              </a:solidFill>
              <a:effectLst/>
              <a:latin typeface="小塚ゴシック Pr6N B" pitchFamily="34" charset="-128"/>
              <a:ea typeface="小塚ゴシック Pr6N B" pitchFamily="34" charset="-128"/>
              <a:cs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    </a:t>
            </a:r>
            <a:r>
              <a:rPr lang="ja-JP" altLang="en-US" sz="3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　</a:t>
            </a:r>
            <a:r>
              <a:rPr lang="en-US" altLang="ja-JP" sz="3200" spc="300" dirty="0">
                <a:ln w="10541" cmpd="sng">
                  <a:noFill/>
                  <a:prstDash val="solid"/>
                </a:ln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http://www.askult.com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60317" y="8482002"/>
            <a:ext cx="1887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spc="300" dirty="0">
                <a:effectLst/>
                <a:latin typeface="小塚ゴシック Pro R" pitchFamily="34" charset="-128"/>
                <a:ea typeface="小塚ゴシック Pro R" pitchFamily="34" charset="-128"/>
              </a:rPr>
              <a:t>お問い合わせお申込み</a:t>
            </a:r>
          </a:p>
        </p:txBody>
      </p:sp>
      <p:pic>
        <p:nvPicPr>
          <p:cNvPr id="3" name="Picture 2" descr="\\SERVER\mac-share\塚本\0422アスクル追加パーツiga\yajirus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10061463"/>
            <a:ext cx="955675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670609" y="10077436"/>
            <a:ext cx="836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spc="-150" dirty="0">
                <a:effectLst/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詳しくは</a:t>
            </a:r>
          </a:p>
        </p:txBody>
      </p:sp>
    </p:spTree>
    <p:extLst>
      <p:ext uri="{BB962C8B-B14F-4D97-AF65-F5344CB8AC3E}">
        <p14:creationId xmlns:p14="http://schemas.microsoft.com/office/powerpoint/2010/main" val="160331826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154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DFKai-SB</vt:lpstr>
      <vt:lpstr>HG丸ｺﾞｼｯｸM-PRO</vt:lpstr>
      <vt:lpstr>HG創英角ｺﾞｼｯｸUB</vt:lpstr>
      <vt:lpstr>ＭＳ Ｐゴシック</vt:lpstr>
      <vt:lpstr>メイリオ</vt:lpstr>
      <vt:lpstr>小塚ゴシック Pr6N B</vt:lpstr>
      <vt:lpstr>小塚ゴシック Pro R</vt:lpstr>
      <vt:lpstr>小塚明朝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2017-02-28T08:16:04Z</dcterms:modified>
</cp:coreProperties>
</file>