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9" r:id="rId2"/>
    <p:sldId id="261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  <p15:guide id="3" orient="horz" pos="3693">
          <p15:clr>
            <a:srgbClr val="A4A3A4"/>
          </p15:clr>
        </p15:guide>
        <p15:guide id="4" pos="247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A7200E"/>
    <a:srgbClr val="861B18"/>
    <a:srgbClr val="611211"/>
    <a:srgbClr val="621212"/>
    <a:srgbClr val="FEFDD5"/>
    <a:srgbClr val="1ED7EA"/>
    <a:srgbClr val="13CACE"/>
    <a:srgbClr val="99CC00"/>
    <a:srgbClr val="FAF3A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 autoAdjust="0"/>
  </p:normalViewPr>
  <p:slideViewPr>
    <p:cSldViewPr snapToGrid="0">
      <p:cViewPr varScale="1">
        <p:scale>
          <a:sx n="46" d="100"/>
          <a:sy n="46" d="100"/>
        </p:scale>
        <p:origin x="2298" y="48"/>
      </p:cViewPr>
      <p:guideLst>
        <p:guide orient="horz" pos="3435"/>
        <p:guide pos="2449"/>
        <p:guide orient="horz" pos="3693"/>
        <p:guide pos="247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1919157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510650" y="449063"/>
            <a:ext cx="6840000" cy="10008000"/>
          </a:xfrm>
          <a:prstGeom prst="rect">
            <a:avLst/>
          </a:prstGeom>
          <a:noFill/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124" name="テキスト ボックス 123"/>
          <p:cNvSpPr txBox="1"/>
          <p:nvPr/>
        </p:nvSpPr>
        <p:spPr>
          <a:xfrm>
            <a:off x="4085880" y="7201973"/>
            <a:ext cx="2954655" cy="13157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パソコンの操作の</a:t>
            </a:r>
            <a:endParaRPr lang="en-US" altLang="ja-JP" sz="1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基礎も効果的な</a:t>
            </a:r>
            <a:endParaRPr lang="en-US" altLang="ja-JP" sz="1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表現方法をお教えします！</a:t>
            </a:r>
          </a:p>
        </p:txBody>
      </p:sp>
      <p:sp>
        <p:nvSpPr>
          <p:cNvPr id="125" name="テキスト ボックス 124"/>
          <p:cNvSpPr txBox="1"/>
          <p:nvPr/>
        </p:nvSpPr>
        <p:spPr>
          <a:xfrm>
            <a:off x="3757882" y="411843"/>
            <a:ext cx="3890809" cy="27396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6820"/>
              </a:lnSpc>
            </a:pPr>
            <a:r>
              <a:rPr lang="ja-JP" altLang="en-US" sz="6600" b="1" spc="-300" dirty="0">
                <a:solidFill>
                  <a:schemeClr val="tx1">
                    <a:lumMod val="85000"/>
                    <a:lumOff val="15000"/>
                  </a:schemeClr>
                </a:solidFill>
                <a:latin typeface="メイリオ"/>
                <a:ea typeface="メイリオ"/>
                <a:cs typeface="メイリオ"/>
              </a:rPr>
              <a:t>パワー</a:t>
            </a:r>
            <a:endParaRPr lang="en-US" altLang="ja-JP" sz="6600" b="1" spc="-300" dirty="0">
              <a:solidFill>
                <a:schemeClr val="tx1">
                  <a:lumMod val="85000"/>
                  <a:lumOff val="15000"/>
                </a:schemeClr>
              </a:solidFill>
              <a:latin typeface="メイリオ"/>
              <a:ea typeface="メイリオ"/>
              <a:cs typeface="メイリオ"/>
            </a:endParaRPr>
          </a:p>
          <a:p>
            <a:pPr>
              <a:lnSpc>
                <a:spcPts val="6820"/>
              </a:lnSpc>
            </a:pPr>
            <a:r>
              <a:rPr lang="ja-JP" altLang="en-US" sz="6600" b="1" spc="-300" dirty="0">
                <a:solidFill>
                  <a:schemeClr val="tx1">
                    <a:lumMod val="85000"/>
                    <a:lumOff val="15000"/>
                  </a:schemeClr>
                </a:solidFill>
                <a:latin typeface="メイリオ"/>
                <a:ea typeface="メイリオ"/>
                <a:cs typeface="メイリオ"/>
              </a:rPr>
              <a:t>ポイント</a:t>
            </a:r>
            <a:r>
              <a:rPr lang="ja-JP" altLang="en-US" sz="4000" b="1" spc="-300" dirty="0">
                <a:solidFill>
                  <a:schemeClr val="tx1">
                    <a:lumMod val="85000"/>
                    <a:lumOff val="15000"/>
                  </a:schemeClr>
                </a:solidFill>
                <a:latin typeface="メイリオ"/>
                <a:ea typeface="メイリオ"/>
                <a:cs typeface="メイリオ"/>
              </a:rPr>
              <a:t>で</a:t>
            </a:r>
            <a:endParaRPr lang="en-US" altLang="ja-JP" sz="4000" b="1" spc="-300" dirty="0">
              <a:solidFill>
                <a:schemeClr val="tx1">
                  <a:lumMod val="85000"/>
                  <a:lumOff val="15000"/>
                </a:schemeClr>
              </a:solidFill>
              <a:latin typeface="メイリオ"/>
              <a:ea typeface="メイリオ"/>
              <a:cs typeface="メイリオ"/>
            </a:endParaRPr>
          </a:p>
          <a:p>
            <a:pPr>
              <a:lnSpc>
                <a:spcPts val="6820"/>
              </a:lnSpc>
            </a:pPr>
            <a:r>
              <a:rPr lang="ja-JP" altLang="en-US" sz="6600" b="1" spc="-300" dirty="0">
                <a:solidFill>
                  <a:schemeClr val="tx1">
                    <a:lumMod val="85000"/>
                    <a:lumOff val="15000"/>
                  </a:schemeClr>
                </a:solidFill>
                <a:latin typeface="メイリオ"/>
                <a:ea typeface="メイリオ"/>
                <a:cs typeface="メイリオ"/>
              </a:rPr>
              <a:t>できる</a:t>
            </a:r>
            <a:endParaRPr lang="en-US" altLang="ja-JP" sz="6600" b="1" spc="-300" dirty="0">
              <a:solidFill>
                <a:schemeClr val="tx1">
                  <a:lumMod val="85000"/>
                  <a:lumOff val="15000"/>
                </a:schemeClr>
              </a:solidFill>
              <a:latin typeface="メイリオ"/>
              <a:ea typeface="メイリオ"/>
              <a:cs typeface="メイリオ"/>
            </a:endParaRPr>
          </a:p>
        </p:txBody>
      </p:sp>
      <p:sp>
        <p:nvSpPr>
          <p:cNvPr id="126" name="テキスト ボックス 125"/>
          <p:cNvSpPr txBox="1"/>
          <p:nvPr/>
        </p:nvSpPr>
        <p:spPr>
          <a:xfrm>
            <a:off x="6247042" y="441378"/>
            <a:ext cx="1415772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00" b="1" dirty="0">
                <a:solidFill>
                  <a:srgbClr val="FF0000"/>
                </a:solidFill>
                <a:latin typeface="メイリオ"/>
                <a:ea typeface="メイリオ"/>
                <a:cs typeface="メイリオ"/>
              </a:rPr>
              <a:t>ASUKL</a:t>
            </a:r>
          </a:p>
          <a:p>
            <a:r>
              <a:rPr lang="ja-JP" altLang="en-US" sz="1600" b="1" dirty="0">
                <a:solidFill>
                  <a:srgbClr val="FF0000"/>
                </a:solidFill>
                <a:latin typeface="メイリオ"/>
                <a:ea typeface="メイリオ"/>
                <a:cs typeface="メイリオ"/>
              </a:rPr>
              <a:t>パソコン教室</a:t>
            </a:r>
            <a:endParaRPr lang="en-US" altLang="ja-JP" sz="1600" b="1" dirty="0">
              <a:solidFill>
                <a:srgbClr val="FF0000"/>
              </a:solidFill>
              <a:latin typeface="メイリオ"/>
              <a:ea typeface="メイリオ"/>
              <a:cs typeface="メイリオ"/>
            </a:endParaRPr>
          </a:p>
        </p:txBody>
      </p:sp>
      <p:sp>
        <p:nvSpPr>
          <p:cNvPr id="128" name="テキスト ボックス 127"/>
          <p:cNvSpPr txBox="1"/>
          <p:nvPr/>
        </p:nvSpPr>
        <p:spPr>
          <a:xfrm>
            <a:off x="578318" y="3891510"/>
            <a:ext cx="3005951" cy="19133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dist">
              <a:lnSpc>
                <a:spcPct val="150000"/>
              </a:lnSpc>
            </a:pPr>
            <a:r>
              <a:rPr lang="ja-JP" altLang="en-US" sz="2000" b="1" dirty="0">
                <a:solidFill>
                  <a:srgbClr val="FF0000"/>
                </a:solidFill>
                <a:latin typeface="Century Gothic" panose="020B0502020202020204" pitchFamily="34" charset="0"/>
                <a:ea typeface="メイリオ" panose="020B0604030504040204" pitchFamily="50" charset="-128"/>
              </a:rPr>
              <a:t>今使っている</a:t>
            </a:r>
            <a:endParaRPr lang="en-US" altLang="ja-JP" sz="2000" b="1" dirty="0">
              <a:solidFill>
                <a:srgbClr val="FF0000"/>
              </a:solidFill>
              <a:latin typeface="Century Gothic" panose="020B0502020202020204" pitchFamily="34" charset="0"/>
              <a:ea typeface="メイリオ" panose="020B0604030504040204" pitchFamily="50" charset="-128"/>
            </a:endParaRPr>
          </a:p>
          <a:p>
            <a:pPr algn="dist">
              <a:lnSpc>
                <a:spcPct val="150000"/>
              </a:lnSpc>
            </a:pPr>
            <a:r>
              <a:rPr lang="ja-JP" altLang="en-US" sz="2000" b="1" dirty="0">
                <a:solidFill>
                  <a:srgbClr val="FF0000"/>
                </a:solidFill>
                <a:latin typeface="Century Gothic" panose="020B0502020202020204" pitchFamily="34" charset="0"/>
                <a:ea typeface="メイリオ" panose="020B0604030504040204" pitchFamily="50" charset="-128"/>
              </a:rPr>
              <a:t>パソコンで</a:t>
            </a:r>
            <a:endParaRPr lang="en-US" altLang="ja-JP" sz="2000" b="1" dirty="0">
              <a:solidFill>
                <a:srgbClr val="FF0000"/>
              </a:solidFill>
              <a:latin typeface="Century Gothic" panose="020B0502020202020204" pitchFamily="34" charset="0"/>
              <a:ea typeface="メイリオ" panose="020B0604030504040204" pitchFamily="50" charset="-128"/>
            </a:endParaRPr>
          </a:p>
          <a:p>
            <a:pPr algn="dist">
              <a:lnSpc>
                <a:spcPct val="150000"/>
              </a:lnSpc>
            </a:pPr>
            <a:r>
              <a:rPr lang="ja-JP" altLang="en-US" sz="2000" b="1" dirty="0">
                <a:solidFill>
                  <a:srgbClr val="FF0000"/>
                </a:solidFill>
                <a:latin typeface="Century Gothic" panose="020B0502020202020204" pitchFamily="34" charset="0"/>
                <a:ea typeface="メイリオ" panose="020B0604030504040204" pitchFamily="50" charset="-128"/>
              </a:rPr>
              <a:t>お店や会社の</a:t>
            </a:r>
            <a:endParaRPr lang="en-US" altLang="ja-JP" sz="2000" b="1" dirty="0">
              <a:solidFill>
                <a:srgbClr val="FF0000"/>
              </a:solidFill>
              <a:latin typeface="Century Gothic" panose="020B0502020202020204" pitchFamily="34" charset="0"/>
              <a:ea typeface="メイリオ" panose="020B0604030504040204" pitchFamily="50" charset="-128"/>
            </a:endParaRPr>
          </a:p>
          <a:p>
            <a:pPr algn="dist">
              <a:lnSpc>
                <a:spcPct val="150000"/>
              </a:lnSpc>
            </a:pPr>
            <a:r>
              <a:rPr lang="ja-JP" altLang="en-US" sz="2000" b="1" dirty="0">
                <a:solidFill>
                  <a:srgbClr val="FF0000"/>
                </a:solidFill>
                <a:latin typeface="Century Gothic" panose="020B0502020202020204" pitchFamily="34" charset="0"/>
                <a:ea typeface="メイリオ" panose="020B0604030504040204" pitchFamily="50" charset="-128"/>
              </a:rPr>
              <a:t>チラシを作りましょう！</a:t>
            </a:r>
          </a:p>
        </p:txBody>
      </p:sp>
      <p:sp>
        <p:nvSpPr>
          <p:cNvPr id="132" name="テキスト ボックス 131"/>
          <p:cNvSpPr txBox="1"/>
          <p:nvPr/>
        </p:nvSpPr>
        <p:spPr>
          <a:xfrm>
            <a:off x="4114104" y="8798807"/>
            <a:ext cx="3548578" cy="16004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アスクルパソコン教室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（平日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00〜20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</a:p>
          <a:p>
            <a:pPr>
              <a:lnSpc>
                <a:spcPct val="150000"/>
              </a:lnSpc>
            </a:pPr>
            <a:r>
              <a:rPr lang="ja-JP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土・日・祝日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00〜17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）</a:t>
            </a:r>
          </a:p>
          <a:p>
            <a:pPr>
              <a:lnSpc>
                <a:spcPct val="150000"/>
              </a:lnSpc>
            </a:pP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東京都豊洲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3-2-3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電話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03-1234-1111</a:t>
            </a:r>
          </a:p>
          <a:p>
            <a:pPr>
              <a:lnSpc>
                <a:spcPct val="150000"/>
              </a:lnSpc>
            </a:pP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http://www.askult.com/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36" name="テキスト ボックス 135"/>
          <p:cNvSpPr txBox="1"/>
          <p:nvPr/>
        </p:nvSpPr>
        <p:spPr>
          <a:xfrm>
            <a:off x="4191190" y="4049824"/>
            <a:ext cx="3118697" cy="21359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40000"/>
              </a:lnSpc>
            </a:pPr>
            <a:r>
              <a:rPr lang="ja-JP" altLang="en-US" sz="2400" b="1" spc="3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授業料</a:t>
            </a:r>
            <a:endParaRPr lang="en-US" altLang="ja-JP" sz="2400" b="1" spc="3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40000"/>
              </a:lnSpc>
            </a:pPr>
            <a:r>
              <a:rPr lang="ja-JP" altLang="en-US" sz="2400" b="1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￥</a:t>
            </a:r>
            <a:r>
              <a:rPr lang="en-US" altLang="ja-JP" sz="2400" b="1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20,000</a:t>
            </a:r>
          </a:p>
          <a:p>
            <a:pPr algn="ctr">
              <a:lnSpc>
                <a:spcPct val="140000"/>
              </a:lnSpc>
            </a:pPr>
            <a:r>
              <a:rPr lang="ja-JP" altLang="en-US" sz="2400" b="1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（年</a:t>
            </a:r>
            <a:r>
              <a:rPr lang="en-US" altLang="ja-JP" sz="2400" b="1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r>
              <a:rPr lang="ja-JP" altLang="en-US" sz="2400" b="1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回）</a:t>
            </a:r>
          </a:p>
          <a:p>
            <a:pPr algn="ctr">
              <a:lnSpc>
                <a:spcPct val="140000"/>
              </a:lnSpc>
            </a:pPr>
            <a:r>
              <a:rPr lang="ja-JP" altLang="en-US" sz="2400" b="1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定員</a:t>
            </a:r>
            <a:r>
              <a:rPr lang="en-US" altLang="ja-JP" sz="2400" b="1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</a:t>
            </a:r>
            <a:r>
              <a:rPr lang="ja-JP" altLang="en-US" sz="2400" b="1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名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743771" y="3005584"/>
            <a:ext cx="3284916" cy="8934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ja-JP" altLang="en-US" sz="3200" b="1" dirty="0">
                <a:solidFill>
                  <a:srgbClr val="262626"/>
                </a:solidFill>
                <a:latin typeface="メイリオ"/>
                <a:ea typeface="メイリオ"/>
                <a:cs typeface="メイリオ"/>
              </a:rPr>
              <a:t>チラシ教室</a:t>
            </a:r>
          </a:p>
          <a:p>
            <a:endParaRPr kumimoji="1" lang="ja-JP" altLang="en-US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4332308" y="6293454"/>
            <a:ext cx="293524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授業料には</a:t>
            </a:r>
            <a:r>
              <a:rPr lang="en-US" altLang="ja-JP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50</a:t>
            </a:r>
            <a:r>
              <a:rPr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枚分の</a:t>
            </a:r>
            <a:endParaRPr lang="en-US" altLang="ja-JP" sz="12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チラシ印刷代が含まれます</a:t>
            </a:r>
            <a:endParaRPr kumimoji="1" lang="ja-JP" altLang="en-US" sz="12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606804" y="6759116"/>
            <a:ext cx="3323845" cy="709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b="1" spc="3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こんな方にオススメ</a:t>
            </a:r>
          </a:p>
          <a:p>
            <a:endParaRPr kumimoji="1" lang="ja-JP" altLang="en-US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606804" y="7365885"/>
            <a:ext cx="2850575" cy="28238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ja-JP" altLang="en-US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・売上アップに悩んでいる。。。</a:t>
            </a:r>
          </a:p>
          <a:p>
            <a:pPr>
              <a:lnSpc>
                <a:spcPct val="200000"/>
              </a:lnSpc>
            </a:pPr>
            <a:r>
              <a:rPr lang="ja-JP" altLang="en-US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・チラシを作りたいけどお金は</a:t>
            </a:r>
            <a:endParaRPr lang="en-US" altLang="ja-JP" sz="15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200000"/>
              </a:lnSpc>
            </a:pPr>
            <a:r>
              <a:rPr lang="ja-JP" altLang="ja-JP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ja-JP" altLang="en-US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かけられない。。。</a:t>
            </a:r>
          </a:p>
          <a:p>
            <a:pPr>
              <a:lnSpc>
                <a:spcPct val="200000"/>
              </a:lnSpc>
            </a:pPr>
            <a:r>
              <a:rPr lang="ja-JP" altLang="en-US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・社内行事の案内を作る必要が</a:t>
            </a:r>
            <a:endParaRPr lang="en-US" altLang="ja-JP" sz="15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ct val="200000"/>
              </a:lnSpc>
            </a:pPr>
            <a:r>
              <a:rPr lang="ja-JP" altLang="ja-JP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ja-JP" altLang="en-US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できてしまった。。。</a:t>
            </a:r>
          </a:p>
          <a:p>
            <a:pPr>
              <a:lnSpc>
                <a:spcPct val="200000"/>
              </a:lnSpc>
            </a:pPr>
            <a:r>
              <a:rPr lang="ja-JP" altLang="en-US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・パソコンの操作に自信が無い。</a:t>
            </a:r>
            <a:endParaRPr kumimoji="1" lang="ja-JP" altLang="en-US" sz="15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2" name="図 1" descr="02アイコン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8549" y="283316"/>
            <a:ext cx="3700272" cy="36880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97433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none" rtlCol="0">
        <a:spAutoFit/>
      </a:bodyPr>
      <a:lstStyle>
        <a:defPPr>
          <a:defRPr dirty="0">
            <a:latin typeface="メイリオ" panose="020B0604030504040204" pitchFamily="50" charset="-128"/>
            <a:ea typeface="メイリオ" panose="020B060403050404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32</Template>
  <TotalTime>4210</TotalTime>
  <Words>195</Words>
  <Application>Microsoft Office PowerPoint</Application>
  <PresentationFormat>ユーザー設定</PresentationFormat>
  <Paragraphs>48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メイリオ</vt:lpstr>
      <vt:lpstr>Arial</vt:lpstr>
      <vt:lpstr>Calibri</vt:lpstr>
      <vt:lpstr>Calibri Light</vt:lpstr>
      <vt:lpstr>Century Gothic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takasuka</dc:creator>
  <cp:lastModifiedBy>徳岡 由佳</cp:lastModifiedBy>
  <cp:revision>101</cp:revision>
  <cp:lastPrinted>2013-05-29T03:08:07Z</cp:lastPrinted>
  <dcterms:created xsi:type="dcterms:W3CDTF">2013-06-21T07:33:48Z</dcterms:created>
  <dcterms:modified xsi:type="dcterms:W3CDTF">2017-02-28T08:17:35Z</dcterms:modified>
</cp:coreProperties>
</file>

<file path=docProps/thumbnail.jpeg>
</file>