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6" r:id="rId2"/>
    <p:sldId id="267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  <p15:guide id="3" orient="horz" pos="2278">
          <p15:clr>
            <a:srgbClr val="A4A3A4"/>
          </p15:clr>
        </p15:guide>
        <p15:guide id="4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F0F6"/>
    <a:srgbClr val="E85097"/>
    <a:srgbClr val="F75772"/>
    <a:srgbClr val="F64462"/>
    <a:srgbClr val="53C0DD"/>
    <a:srgbClr val="39A58C"/>
    <a:srgbClr val="DDA51E"/>
    <a:srgbClr val="285278"/>
    <a:srgbClr val="306EA8"/>
    <a:srgbClr val="BCD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2449"/>
        <p:guide pos="3436"/>
        <p:guide orient="horz" pos="2278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8056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8056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6" rIns="91409" bIns="4570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09" tIns="45706" rIns="91409" bIns="4570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587"/>
            <a:ext cx="2945659" cy="498055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6" y="9428587"/>
            <a:ext cx="2945659" cy="498055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 4"/>
          <p:cNvSpPr>
            <a:spLocks noGrp="1"/>
          </p:cNvSpPr>
          <p:nvPr>
            <p:ph type="pic" sz="quarter" idx="10" hasCustomPrompt="1"/>
          </p:nvPr>
        </p:nvSpPr>
        <p:spPr>
          <a:xfrm>
            <a:off x="4219570" y="3270215"/>
            <a:ext cx="2924909" cy="2936685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/>
              <a:t>写真を入れてください</a:t>
            </a:r>
          </a:p>
        </p:txBody>
      </p:sp>
      <p:sp>
        <p:nvSpPr>
          <p:cNvPr id="6" name="図プレースホルダ 4"/>
          <p:cNvSpPr>
            <a:spLocks noGrp="1"/>
          </p:cNvSpPr>
          <p:nvPr>
            <p:ph type="pic" sz="quarter" idx="11" hasCustomPrompt="1"/>
          </p:nvPr>
        </p:nvSpPr>
        <p:spPr>
          <a:xfrm>
            <a:off x="674915" y="4508336"/>
            <a:ext cx="3214857" cy="2653962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/>
              <a:t>写真を入れてください</a:t>
            </a:r>
          </a:p>
        </p:txBody>
      </p:sp>
      <p:sp>
        <p:nvSpPr>
          <p:cNvPr id="7" name="図プレースホルダ 4"/>
          <p:cNvSpPr>
            <a:spLocks noGrp="1"/>
          </p:cNvSpPr>
          <p:nvPr>
            <p:ph type="pic" sz="quarter" idx="12" hasCustomPrompt="1"/>
          </p:nvPr>
        </p:nvSpPr>
        <p:spPr>
          <a:xfrm>
            <a:off x="4139747" y="7124652"/>
            <a:ext cx="3036486" cy="2511122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/>
              <a:t>写真を入れてください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2102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273" y="581240"/>
            <a:ext cx="6705032" cy="2108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273" y="2903972"/>
            <a:ext cx="6705032" cy="6921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271" y="10108234"/>
            <a:ext cx="1749533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508" y="10108234"/>
            <a:ext cx="2626562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0771" y="10108234"/>
            <a:ext cx="1749533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F0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06765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4673489" y="443468"/>
            <a:ext cx="95876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2E2E22"/>
                </a:solidFill>
                <a:latin typeface="+mn-ea"/>
              </a:rPr>
              <a:t>第</a:t>
            </a:r>
            <a:r>
              <a:rPr kumimoji="1" lang="en-US" altLang="ja-JP" sz="1800" b="1" dirty="0">
                <a:solidFill>
                  <a:srgbClr val="2E2E22"/>
                </a:solidFill>
                <a:latin typeface="+mn-ea"/>
              </a:rPr>
              <a:t>10</a:t>
            </a:r>
            <a:r>
              <a:rPr kumimoji="1" lang="ja-JP" altLang="en-US" sz="1800" b="1" dirty="0">
                <a:solidFill>
                  <a:srgbClr val="2E2E22"/>
                </a:solidFill>
                <a:latin typeface="+mn-ea"/>
              </a:rPr>
              <a:t>回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831911" y="773649"/>
            <a:ext cx="430887" cy="222577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sz="1600" b="1" spc="300" dirty="0">
                <a:solidFill>
                  <a:srgbClr val="FFFFFF"/>
                </a:solidFill>
              </a:rPr>
              <a:t>アスクル商店街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15336" y="6324161"/>
            <a:ext cx="1679947" cy="246328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6</a:t>
            </a:r>
            <a:r>
              <a:rPr lang="ja-JP" altLang="en-US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月</a:t>
            </a:r>
            <a:r>
              <a:rPr lang="en-US" altLang="ja-JP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13</a:t>
            </a:r>
            <a:r>
              <a:rPr lang="ja-JP" altLang="en-US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日 (土</a:t>
            </a:r>
            <a:r>
              <a:rPr lang="en-US" altLang="ja-JP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) 〜</a:t>
            </a:r>
          </a:p>
          <a:p>
            <a:pPr>
              <a:lnSpc>
                <a:spcPct val="150000"/>
              </a:lnSpc>
            </a:pPr>
            <a:r>
              <a:rPr lang="en-US" altLang="ja-JP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7</a:t>
            </a:r>
            <a:r>
              <a:rPr lang="ja-JP" altLang="en-US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月</a:t>
            </a:r>
            <a:r>
              <a:rPr lang="en-US" altLang="ja-JP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5</a:t>
            </a:r>
            <a:r>
              <a:rPr lang="ja-JP" altLang="en-US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日 </a:t>
            </a:r>
            <a:r>
              <a:rPr lang="en-US" altLang="ja-JP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(</a:t>
            </a:r>
            <a:r>
              <a:rPr lang="ja-JP" altLang="en-US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日</a:t>
            </a:r>
            <a:r>
              <a:rPr lang="en-US" altLang="ja-JP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kumimoji="1" lang="ja-JP" altLang="en-US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会場</a:t>
            </a:r>
            <a:r>
              <a:rPr lang="en-US" altLang="ja-JP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:</a:t>
            </a:r>
            <a:r>
              <a:rPr lang="ja-JP" altLang="en-US" sz="2200" b="1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アスクル公園</a:t>
            </a:r>
            <a:endParaRPr kumimoji="1" lang="ja-JP" altLang="en-US" sz="2200" b="1" dirty="0"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35" name="角丸四角形 34"/>
          <p:cNvSpPr/>
          <p:nvPr/>
        </p:nvSpPr>
        <p:spPr>
          <a:xfrm flipH="1">
            <a:off x="1453606" y="452508"/>
            <a:ext cx="444211" cy="3970422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tIns="144000" bIns="0" rtlCol="0" anchor="ctr"/>
          <a:lstStyle/>
          <a:p>
            <a:r>
              <a:rPr lang="ja-JP" altLang="en-US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アジサイの即売会（毎朝午前中）</a:t>
            </a:r>
          </a:p>
        </p:txBody>
      </p:sp>
      <p:sp>
        <p:nvSpPr>
          <p:cNvPr id="36" name="角丸四角形 35"/>
          <p:cNvSpPr/>
          <p:nvPr/>
        </p:nvSpPr>
        <p:spPr>
          <a:xfrm flipH="1">
            <a:off x="887039" y="452508"/>
            <a:ext cx="441433" cy="3197218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tIns="144000" bIns="0" rtlCol="0" anchor="ctr"/>
          <a:lstStyle/>
          <a:p>
            <a:r>
              <a:rPr lang="ja-JP" altLang="en-US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写真撮影会（土曜日のみ）</a:t>
            </a:r>
          </a:p>
        </p:txBody>
      </p:sp>
      <p:sp>
        <p:nvSpPr>
          <p:cNvPr id="37" name="角丸四角形 36"/>
          <p:cNvSpPr/>
          <p:nvPr/>
        </p:nvSpPr>
        <p:spPr>
          <a:xfrm flipH="1">
            <a:off x="390051" y="452508"/>
            <a:ext cx="398273" cy="4654597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tIns="144000" bIns="0" rtlCol="0" anchor="ctr"/>
          <a:lstStyle/>
          <a:p>
            <a:r>
              <a:rPr lang="ja-JP" altLang="en-US" sz="1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ＬＥＤ照明によるライトアップ（毎日）</a:t>
            </a:r>
          </a:p>
        </p:txBody>
      </p:sp>
      <p:pic>
        <p:nvPicPr>
          <p:cNvPr id="2" name="図 1" descr="03文字書き出し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081" y="719687"/>
            <a:ext cx="3864864" cy="861364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01220" y="9283781"/>
            <a:ext cx="2168131" cy="13271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endParaRPr kumimoji="1" lang="en-US" altLang="ja-JP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dirty="0">
                <a:solidFill>
                  <a:schemeClr val="bg1"/>
                </a:solidFill>
              </a:rPr>
              <a:t>地図を入れて</a:t>
            </a:r>
            <a:endParaRPr kumimoji="1" lang="en-US" altLang="ja-JP" dirty="0">
              <a:solidFill>
                <a:schemeClr val="bg1"/>
              </a:solidFill>
            </a:endParaRPr>
          </a:p>
          <a:p>
            <a:pPr algn="ctr"/>
            <a:r>
              <a:rPr lang="ja-JP" altLang="en-US" dirty="0">
                <a:solidFill>
                  <a:schemeClr val="bg1"/>
                </a:solidFill>
              </a:rPr>
              <a:t>ください</a:t>
            </a:r>
            <a:endParaRPr lang="en-US" altLang="ja-JP" dirty="0">
              <a:solidFill>
                <a:schemeClr val="bg1"/>
              </a:solidFill>
            </a:endParaRPr>
          </a:p>
          <a:p>
            <a:pPr algn="ctr"/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817528" y="9459067"/>
            <a:ext cx="3185963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800" b="1" dirty="0">
                <a:latin typeface="メイリオ" pitchFamily="50" charset="-128"/>
                <a:ea typeface="メイリオ" pitchFamily="50" charset="-128"/>
              </a:rPr>
              <a:t>※</a:t>
            </a:r>
            <a:r>
              <a:rPr kumimoji="1" lang="ja-JP" altLang="en-US" sz="800" b="1" dirty="0">
                <a:latin typeface="メイリオ" pitchFamily="50" charset="-128"/>
                <a:ea typeface="メイリオ" pitchFamily="50" charset="-128"/>
              </a:rPr>
              <a:t>国道</a:t>
            </a:r>
            <a:r>
              <a:rPr lang="ja-JP" altLang="en-US" sz="800" b="1" dirty="0">
                <a:latin typeface="メイリオ" pitchFamily="50" charset="-128"/>
                <a:ea typeface="メイリオ" pitchFamily="50" charset="-128"/>
              </a:rPr>
              <a:t>沿い、コンビニのとなりです。</a:t>
            </a:r>
            <a:endParaRPr lang="en-US" altLang="ja-JP" sz="800" b="1" dirty="0">
              <a:latin typeface="メイリオ" pitchFamily="50" charset="-128"/>
              <a:ea typeface="メイリオ" pitchFamily="50" charset="-128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800" b="1" dirty="0">
                <a:latin typeface="メイリオ" pitchFamily="50" charset="-128"/>
                <a:ea typeface="メイリオ" pitchFamily="50" charset="-128"/>
              </a:rPr>
              <a:t>駐車場有 </a:t>
            </a:r>
            <a:r>
              <a:rPr kumimoji="1" lang="en-US" altLang="ja-JP" sz="800" b="1" dirty="0">
                <a:latin typeface="メイリオ" pitchFamily="50" charset="-128"/>
                <a:ea typeface="メイリオ" pitchFamily="50" charset="-128"/>
              </a:rPr>
              <a:t>2</a:t>
            </a:r>
            <a:r>
              <a:rPr lang="ja-JP" altLang="en-US" sz="800" b="1" dirty="0">
                <a:latin typeface="メイリオ" pitchFamily="50" charset="-128"/>
                <a:ea typeface="メイリオ" pitchFamily="50" charset="-128"/>
              </a:rPr>
              <a:t>台あり。</a:t>
            </a:r>
            <a:endParaRPr kumimoji="1" lang="ja-JP" altLang="en-US" sz="8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347641" y="10240604"/>
            <a:ext cx="4134465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ja-JP" altLang="en-US" sz="1400" dirty="0">
                <a:solidFill>
                  <a:srgbClr val="2E2E22"/>
                </a:solidFill>
              </a:rPr>
              <a:t>主催：アスクル商店街あじさいまつり実行委員会</a:t>
            </a:r>
            <a:endParaRPr kumimoji="1" lang="ja-JP" altLang="en-US" sz="1400" dirty="0">
              <a:solidFill>
                <a:srgbClr val="2E2E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714413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オースティン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1020</TotalTime>
  <Words>178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News Gothic MT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wellenetz</dc:creator>
  <cp:lastModifiedBy>徳岡 由佳</cp:lastModifiedBy>
  <cp:revision>113</cp:revision>
  <cp:lastPrinted>2014-02-24T05:54:48Z</cp:lastPrinted>
  <dcterms:created xsi:type="dcterms:W3CDTF">2013-08-07T01:20:38Z</dcterms:created>
  <dcterms:modified xsi:type="dcterms:W3CDTF">2017-02-28T08:22:18Z</dcterms:modified>
</cp:coreProperties>
</file>