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9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  <p15:guide id="3" orient="horz" pos="3056">
          <p15:clr>
            <a:srgbClr val="A4A3A4"/>
          </p15:clr>
        </p15:guide>
        <p15:guide id="4" pos="24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7200E"/>
    <a:srgbClr val="861B18"/>
    <a:srgbClr val="611211"/>
    <a:srgbClr val="621212"/>
    <a:srgbClr val="FEFDD5"/>
    <a:srgbClr val="1ED7EA"/>
    <a:srgbClr val="13CACE"/>
    <a:srgbClr val="99CC00"/>
    <a:srgbClr val="FAF3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  <p:guide orient="horz" pos="3056"/>
        <p:guide pos="2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191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図 1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1258" y="1067855"/>
            <a:ext cx="515973" cy="672329"/>
          </a:xfrm>
          <a:prstGeom prst="rect">
            <a:avLst/>
          </a:prstGeom>
        </p:spPr>
      </p:pic>
      <p:sp>
        <p:nvSpPr>
          <p:cNvPr id="124" name="テキスト ボックス 123"/>
          <p:cNvSpPr txBox="1"/>
          <p:nvPr/>
        </p:nvSpPr>
        <p:spPr>
          <a:xfrm>
            <a:off x="1295499" y="8590593"/>
            <a:ext cx="4955203" cy="358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200" b="1" dirty="0">
                <a:solidFill>
                  <a:srgbClr val="F8CBA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ご来店の際はこのチラシをご持参ください。粗品を贈呈いたします。</a:t>
            </a:r>
            <a:endParaRPr kumimoji="1" lang="ja-JP" altLang="en-US" sz="1200" b="1" dirty="0">
              <a:solidFill>
                <a:srgbClr val="F8CBA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818092" y="1660667"/>
            <a:ext cx="62776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0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CAFÉ ASKUL</a:t>
            </a:r>
            <a:endParaRPr kumimoji="1" lang="ja-JP" altLang="en-US" sz="8000" dirty="0">
              <a:solidFill>
                <a:schemeClr val="bg1"/>
              </a:solidFill>
              <a:latin typeface="Century Gothic" panose="020B050202020202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2342612" y="1221191"/>
            <a:ext cx="303320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600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VEGETABLE&amp;FRUIT</a:t>
            </a: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1409983" y="3805279"/>
            <a:ext cx="22749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 b="1" spc="-300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6.6 </a:t>
            </a:r>
            <a:r>
              <a:rPr lang="en-US" altLang="ja-JP" sz="3600" b="1" spc="-300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SAT</a:t>
            </a:r>
            <a:endParaRPr kumimoji="1" lang="ja-JP" altLang="en-US" sz="6000" b="1" spc="-300" dirty="0">
              <a:solidFill>
                <a:schemeClr val="bg1"/>
              </a:solidFill>
              <a:latin typeface="Century Gothic" panose="020B050202020202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102845" y="3122253"/>
            <a:ext cx="5610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野菜や果物をお手頃においしくご提供するオシャレなお店です。</a:t>
            </a:r>
            <a:endParaRPr kumimoji="1" lang="ja-JP" altLang="en-US" sz="1200" spc="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1" name="正方形/長方形 130"/>
          <p:cNvSpPr/>
          <p:nvPr/>
        </p:nvSpPr>
        <p:spPr>
          <a:xfrm>
            <a:off x="5530015" y="9433697"/>
            <a:ext cx="1964684" cy="12917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</a:t>
            </a:r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endParaRPr kumimoji="1" lang="en-US" altLang="ja-JP" dirty="0">
              <a:solidFill>
                <a:schemeClr val="bg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dirty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431403" y="9883819"/>
            <a:ext cx="3203897" cy="641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fr-FR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１０：００～２２：００（不定休）</a:t>
            </a:r>
            <a:endParaRPr lang="en-US" altLang="ja-JP" sz="14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ja-JP" altLang="fr-FR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</a:t>
            </a:r>
            <a:endParaRPr kumimoji="1" lang="ja-JP" altLang="en-US" sz="14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 flipH="1">
            <a:off x="1018527" y="7204335"/>
            <a:ext cx="5709946" cy="358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ja-JP" altLang="en-US" sz="1200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他にも体にさしいメニューやを多数</a:t>
            </a:r>
            <a:r>
              <a:rPr lang="ja-JP" alt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</a:t>
            </a:r>
            <a:r>
              <a:rPr lang="ja-JP" altLang="en-US" sz="1200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しています！！</a:t>
            </a:r>
            <a:endParaRPr kumimoji="1" lang="ja-JP" altLang="en-US" sz="1200" dirty="0">
              <a:solidFill>
                <a:schemeClr val="accent2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863451" y="5237832"/>
            <a:ext cx="3337488" cy="1848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OPENNIG</a:t>
            </a:r>
          </a:p>
          <a:p>
            <a:pPr>
              <a:lnSpc>
                <a:spcPct val="120000"/>
              </a:lnSpc>
            </a:pPr>
            <a:r>
              <a:rPr lang="en-US" altLang="ja-JP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SPECIAL SET</a:t>
            </a:r>
          </a:p>
          <a:p>
            <a:pPr>
              <a:lnSpc>
                <a:spcPct val="120000"/>
              </a:lnSpc>
            </a:pPr>
            <a:r>
              <a:rPr lang="en-US" altLang="ja-JP" sz="3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\1,280</a:t>
            </a:r>
            <a:r>
              <a:rPr lang="ja-JP" altLang="en-US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（税抜）</a:t>
            </a:r>
            <a:endParaRPr kumimoji="1" lang="ja-JP" altLang="en-US" sz="1400" b="1" dirty="0">
              <a:solidFill>
                <a:schemeClr val="accent2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4724960" y="5444804"/>
            <a:ext cx="121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solidFill>
                  <a:srgbClr val="F8CBA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</a:t>
            </a:r>
            <a:r>
              <a:rPr lang="ja-JP" altLang="en-US" sz="1200" b="1" dirty="0">
                <a:solidFill>
                  <a:srgbClr val="F8CBA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品目サラダ	</a:t>
            </a:r>
            <a:endParaRPr kumimoji="1" lang="ja-JP" altLang="en-US" sz="1200" b="1" dirty="0">
              <a:solidFill>
                <a:srgbClr val="F8CBA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4724960" y="6362940"/>
            <a:ext cx="2638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rgbClr val="F8CBA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オーガニックパンケーキ</a:t>
            </a:r>
            <a:endParaRPr kumimoji="1" lang="ja-JP" altLang="en-US" sz="1200" b="1" dirty="0">
              <a:solidFill>
                <a:srgbClr val="F8CBA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4724960" y="673189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F8CBA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アサイーボウル</a:t>
            </a:r>
            <a:endParaRPr kumimoji="1" lang="ja-JP" altLang="en-US" sz="1200" b="1" dirty="0">
              <a:solidFill>
                <a:srgbClr val="F8CBA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4724960" y="5930892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rgbClr val="F8CBAD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オリジナルスムージー</a:t>
            </a:r>
            <a:endParaRPr kumimoji="1" lang="ja-JP" altLang="en-US" sz="1200" b="1" dirty="0">
              <a:solidFill>
                <a:srgbClr val="F8CBAD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1337731" y="8221062"/>
            <a:ext cx="5198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期間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2015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.6.6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Sat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2015</a:t>
            </a:r>
            <a:r>
              <a:rPr lang="en-US" altLang="ja-JP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.6.28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Sun)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643849" y="3682169"/>
            <a:ext cx="36715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0" b="1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OPEN!!</a:t>
            </a:r>
            <a:endParaRPr lang="ja-JP" altLang="en-US" sz="8000" b="1" dirty="0">
              <a:solidFill>
                <a:schemeClr val="bg1"/>
              </a:solidFill>
              <a:latin typeface="Century Gothic" panose="020B0502020202020204" pitchFamily="34" charset="0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9513" y="4385807"/>
            <a:ext cx="1024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chemeClr val="bg1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2015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239715" y="9883819"/>
            <a:ext cx="2484384" cy="921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fr-FR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０３－１２３４－１１１１</a:t>
            </a:r>
            <a:endParaRPr lang="en-US" altLang="ja-JP" sz="14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fr-FR" altLang="ja-JP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http://</a:t>
            </a:r>
            <a:r>
              <a:rPr lang="fr-FR" altLang="ja-JP" sz="1400" spc="-15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www.askult.com</a:t>
            </a:r>
            <a:r>
              <a:rPr lang="fr-FR" altLang="ja-JP" sz="1400" spc="-1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endParaRPr lang="ja-JP" altLang="en-US" sz="14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endParaRPr kumimoji="1" lang="ja-JP" altLang="en-US" sz="1400" spc="-1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1403" y="9661798"/>
            <a:ext cx="3464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VEGETABLE&amp;FRUIT  CAFÉ ASKUL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4237</TotalTime>
  <Words>215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takasuka</dc:creator>
  <cp:lastModifiedBy>徳岡 由佳</cp:lastModifiedBy>
  <cp:revision>103</cp:revision>
  <cp:lastPrinted>2013-05-29T03:08:07Z</cp:lastPrinted>
  <dcterms:created xsi:type="dcterms:W3CDTF">2013-06-21T07:33:48Z</dcterms:created>
  <dcterms:modified xsi:type="dcterms:W3CDTF">2017-02-28T08:25:24Z</dcterms:modified>
</cp:coreProperties>
</file>