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8" r:id="rId2"/>
    <p:sldId id="256" r:id="rId3"/>
  </p:sldIdLst>
  <p:sldSz cx="7775575" cy="10907713"/>
  <p:notesSz cx="7105650" cy="10239375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438F"/>
    <a:srgbClr val="FF0066"/>
    <a:srgbClr val="D2EFFA"/>
    <a:srgbClr val="000000"/>
    <a:srgbClr val="DEEBF7"/>
    <a:srgbClr val="F6E967"/>
    <a:srgbClr val="F4A300"/>
    <a:srgbClr val="1F4E79"/>
    <a:srgbClr val="3F64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46" d="100"/>
          <a:sy n="46" d="100"/>
        </p:scale>
        <p:origin x="2298" y="36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3817"/>
            </a:lvl1pPr>
            <a:lvl2pPr marL="727174" indent="0" algn="ctr">
              <a:buNone/>
              <a:defRPr sz="3182"/>
            </a:lvl2pPr>
            <a:lvl3pPr marL="1454349" indent="0" algn="ctr">
              <a:buNone/>
              <a:defRPr sz="2863"/>
            </a:lvl3pPr>
            <a:lvl4pPr marL="2181522" indent="0" algn="ctr">
              <a:buNone/>
              <a:defRPr sz="2545"/>
            </a:lvl4pPr>
            <a:lvl5pPr marL="2908696" indent="0" algn="ctr">
              <a:buNone/>
              <a:defRPr sz="2545"/>
            </a:lvl5pPr>
            <a:lvl6pPr marL="3635871" indent="0" algn="ctr">
              <a:buNone/>
              <a:defRPr sz="2545"/>
            </a:lvl6pPr>
            <a:lvl7pPr marL="4363045" indent="0" algn="ctr">
              <a:buNone/>
              <a:defRPr sz="2545"/>
            </a:lvl7pPr>
            <a:lvl8pPr marL="5090220" indent="0" algn="ctr">
              <a:buNone/>
              <a:defRPr sz="2545"/>
            </a:lvl8pPr>
            <a:lvl9pPr marL="5817393" indent="0" algn="ctr">
              <a:buNone/>
              <a:defRPr sz="2545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6"/>
            <a:ext cx="1676609" cy="924378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0" cy="924378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3817">
                <a:solidFill>
                  <a:schemeClr val="tx1"/>
                </a:solidFill>
              </a:defRPr>
            </a:lvl1pPr>
            <a:lvl2pPr marL="727174" indent="0">
              <a:buNone/>
              <a:defRPr sz="3182">
                <a:solidFill>
                  <a:schemeClr val="tx1">
                    <a:tint val="75000"/>
                  </a:schemeClr>
                </a:solidFill>
              </a:defRPr>
            </a:lvl2pPr>
            <a:lvl3pPr marL="1454349" indent="0">
              <a:buNone/>
              <a:defRPr sz="2863">
                <a:solidFill>
                  <a:schemeClr val="tx1">
                    <a:tint val="75000"/>
                  </a:schemeClr>
                </a:solidFill>
              </a:defRPr>
            </a:lvl3pPr>
            <a:lvl4pPr marL="2181522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4pPr>
            <a:lvl5pPr marL="290869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5pPr>
            <a:lvl6pPr marL="3635871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6pPr>
            <a:lvl7pPr marL="4363045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7pPr>
            <a:lvl8pPr marL="509022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8pPr>
            <a:lvl9pPr marL="581739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6"/>
            <a:ext cx="32894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6"/>
            <a:ext cx="3289432" cy="5860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6"/>
            <a:ext cx="33056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6"/>
            <a:ext cx="3305632" cy="5860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5089"/>
            </a:lvl1pPr>
            <a:lvl2pPr>
              <a:defRPr sz="4454"/>
            </a:lvl2pPr>
            <a:lvl3pPr>
              <a:defRPr sz="3817"/>
            </a:lvl3pPr>
            <a:lvl4pPr>
              <a:defRPr sz="3182"/>
            </a:lvl4pPr>
            <a:lvl5pPr>
              <a:defRPr sz="3182"/>
            </a:lvl5pPr>
            <a:lvl6pPr>
              <a:defRPr sz="3182"/>
            </a:lvl6pPr>
            <a:lvl7pPr>
              <a:defRPr sz="3182"/>
            </a:lvl7pPr>
            <a:lvl8pPr>
              <a:defRPr sz="3182"/>
            </a:lvl8pPr>
            <a:lvl9pPr>
              <a:defRPr sz="31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5089"/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454349" rtl="0" eaLnBrk="1" latinLnBrk="0" hangingPunct="1">
        <a:lnSpc>
          <a:spcPct val="90000"/>
        </a:lnSpc>
        <a:spcBef>
          <a:spcPct val="0"/>
        </a:spcBef>
        <a:buNone/>
        <a:defRPr kumimoji="1" sz="6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49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4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35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2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0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84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57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32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06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098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4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49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22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696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71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45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2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393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97433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-29497" y="-1"/>
            <a:ext cx="7812000" cy="11016000"/>
            <a:chOff x="0" y="0"/>
            <a:chExt cx="7776000" cy="10971617"/>
          </a:xfrm>
        </p:grpSpPr>
        <p:pic>
          <p:nvPicPr>
            <p:cNvPr id="85" name="図 8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79" t="4992" r="3784" b="4393"/>
            <a:stretch/>
          </p:blipFill>
          <p:spPr>
            <a:xfrm>
              <a:off x="0" y="0"/>
              <a:ext cx="7776000" cy="10971617"/>
            </a:xfrm>
            <a:prstGeom prst="rect">
              <a:avLst/>
            </a:prstGeom>
          </p:spPr>
        </p:pic>
        <p:sp>
          <p:nvSpPr>
            <p:cNvPr id="8" name="円/楕円 7"/>
            <p:cNvSpPr/>
            <p:nvPr/>
          </p:nvSpPr>
          <p:spPr>
            <a:xfrm>
              <a:off x="996352" y="3400531"/>
              <a:ext cx="5782870" cy="57828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78" t="8197" r="14702" b="29683"/>
          <a:stretch/>
        </p:blipFill>
        <p:spPr>
          <a:xfrm>
            <a:off x="246199" y="3715946"/>
            <a:ext cx="7479540" cy="4536770"/>
          </a:xfrm>
          <a:prstGeom prst="rect">
            <a:avLst/>
          </a:prstGeom>
        </p:spPr>
      </p:pic>
      <p:grpSp>
        <p:nvGrpSpPr>
          <p:cNvPr id="12" name="グループ化 11"/>
          <p:cNvGrpSpPr/>
          <p:nvPr/>
        </p:nvGrpSpPr>
        <p:grpSpPr>
          <a:xfrm>
            <a:off x="516512" y="1376190"/>
            <a:ext cx="6742550" cy="2075481"/>
            <a:chOff x="516512" y="1376190"/>
            <a:chExt cx="6742550" cy="2075481"/>
          </a:xfrm>
        </p:grpSpPr>
        <p:sp>
          <p:nvSpPr>
            <p:cNvPr id="143" name="テキスト ボックス 3"/>
            <p:cNvSpPr txBox="1"/>
            <p:nvPr/>
          </p:nvSpPr>
          <p:spPr>
            <a:xfrm>
              <a:off x="1583310" y="1376190"/>
              <a:ext cx="4608954" cy="1107996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6600" b="1" spc="300" dirty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半期に一度</a:t>
              </a:r>
            </a:p>
          </p:txBody>
        </p:sp>
        <p:sp>
          <p:nvSpPr>
            <p:cNvPr id="144" name="テキスト ボックス 3"/>
            <p:cNvSpPr txBox="1"/>
            <p:nvPr/>
          </p:nvSpPr>
          <p:spPr>
            <a:xfrm>
              <a:off x="516512" y="2343675"/>
              <a:ext cx="6742550" cy="1107996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6600" b="1" spc="300" dirty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夏の特別感謝祭</a:t>
              </a:r>
              <a:r>
                <a:rPr kumimoji="1" lang="en-US" altLang="ja-JP" sz="6600" b="1" spc="300" dirty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!</a:t>
              </a:r>
              <a:endParaRPr kumimoji="1" lang="ja-JP" altLang="en-US" sz="6600" b="1" spc="3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49" name="テキスト ボックス 3"/>
          <p:cNvSpPr txBox="1"/>
          <p:nvPr/>
        </p:nvSpPr>
        <p:spPr>
          <a:xfrm>
            <a:off x="572620" y="8132397"/>
            <a:ext cx="6630341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400" b="1" spc="300" dirty="0">
                <a:ln>
                  <a:solidFill>
                    <a:srgbClr val="FF0066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全品</a:t>
            </a:r>
            <a:r>
              <a:rPr kumimoji="1" lang="en-US" altLang="ja-JP" sz="5400" b="1" spc="300" dirty="0">
                <a:ln>
                  <a:solidFill>
                    <a:srgbClr val="FF0066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30-50%</a:t>
            </a:r>
            <a:r>
              <a:rPr kumimoji="1" lang="ja-JP" altLang="en-US" sz="5400" b="1" spc="300" dirty="0">
                <a:ln>
                  <a:solidFill>
                    <a:srgbClr val="FF0066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引き</a:t>
            </a:r>
            <a:r>
              <a:rPr kumimoji="1" lang="en-US" altLang="ja-JP" sz="5400" b="1" spc="300" dirty="0">
                <a:ln>
                  <a:solidFill>
                    <a:srgbClr val="FF0066"/>
                  </a:solidFill>
                </a:ln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!</a:t>
            </a:r>
            <a:endParaRPr kumimoji="1" lang="ja-JP" altLang="en-US" sz="5400" b="1" spc="300" dirty="0">
              <a:ln>
                <a:solidFill>
                  <a:srgbClr val="FF0066"/>
                </a:solidFill>
              </a:ln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7" name="テキスト ボックス 3"/>
          <p:cNvSpPr txBox="1"/>
          <p:nvPr/>
        </p:nvSpPr>
        <p:spPr>
          <a:xfrm>
            <a:off x="498077" y="491251"/>
            <a:ext cx="6779420" cy="646331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3600" b="1" spc="3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kumimoji="1" lang="ja-JP" altLang="en-US" sz="3600" b="1" spc="3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3600" b="1" spc="3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kumimoji="1" lang="ja-JP" altLang="en-US" sz="3600" b="1" spc="3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3600" b="1" spc="3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3600" b="1" spc="3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金</a:t>
            </a:r>
            <a:r>
              <a:rPr kumimoji="1" lang="en-US" altLang="ja-JP" sz="3600" b="1" spc="3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)~7</a:t>
            </a:r>
            <a:r>
              <a:rPr kumimoji="1" lang="ja-JP" altLang="en-US" sz="3600" b="1" spc="3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3600" b="1" spc="3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26</a:t>
            </a:r>
            <a:r>
              <a:rPr kumimoji="1" lang="ja-JP" altLang="en-US" sz="3600" b="1" spc="3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3600" b="1" spc="3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3600" b="1" spc="3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3600" b="1" spc="300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3600" b="1" spc="300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0" name="テキスト ボックス 3"/>
          <p:cNvSpPr txBox="1"/>
          <p:nvPr/>
        </p:nvSpPr>
        <p:spPr>
          <a:xfrm>
            <a:off x="1534960" y="9418525"/>
            <a:ext cx="4762842" cy="83099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80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アスクル洋品店</a:t>
            </a:r>
          </a:p>
        </p:txBody>
      </p:sp>
      <p:sp>
        <p:nvSpPr>
          <p:cNvPr id="151" name="テキスト ボックス 3"/>
          <p:cNvSpPr txBox="1"/>
          <p:nvPr/>
        </p:nvSpPr>
        <p:spPr>
          <a:xfrm>
            <a:off x="246405" y="10171951"/>
            <a:ext cx="7282764" cy="27699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TW" altLang="en-US" sz="120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</a:t>
            </a:r>
            <a:r>
              <a:rPr lang="en-US" altLang="zh-TW" sz="120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3-2-3</a:t>
            </a:r>
            <a:r>
              <a:rPr lang="ja-JP" altLang="en-US" sz="120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120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TEL:03-1234-1111</a:t>
            </a:r>
            <a:r>
              <a:rPr lang="ja-JP" altLang="en-US" sz="120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　営業時間</a:t>
            </a:r>
            <a:r>
              <a:rPr lang="en-US" altLang="ja-JP" sz="120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lang="ja-JP" altLang="en-US" sz="120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午後</a:t>
            </a:r>
            <a:r>
              <a:rPr lang="en-US" altLang="ja-JP" sz="120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20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時～</a:t>
            </a:r>
            <a:r>
              <a:rPr lang="en-US" altLang="ja-JP" sz="120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r>
              <a:rPr lang="ja-JP" altLang="en-US" sz="120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endParaRPr kumimoji="1" lang="ja-JP" altLang="en-US" sz="1200" b="1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25823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青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Segoe　メイリオ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2.potx" id="{A2FFFB87-B135-4F6F-93C3-31EBF096B488}" vid="{48EE3F0C-4BC7-4324-B8FB-B9F6BD660F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14セール</Template>
  <TotalTime>0</TotalTime>
  <Words>142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HG丸ｺﾞｼｯｸM-PRO</vt:lpstr>
      <vt:lpstr>メイリオ</vt:lpstr>
      <vt:lpstr>Arial</vt:lpstr>
      <vt:lpstr>Segoe UI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徳岡 由佳</cp:lastModifiedBy>
  <cp:revision>3</cp:revision>
  <cp:lastPrinted>2015-04-08T03:00:06Z</cp:lastPrinted>
  <dcterms:created xsi:type="dcterms:W3CDTF">2015-04-14T05:26:33Z</dcterms:created>
  <dcterms:modified xsi:type="dcterms:W3CDTF">2017-02-28T08:26:33Z</dcterms:modified>
</cp:coreProperties>
</file>