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8" r:id="rId2"/>
    <p:sldId id="259" r:id="rId3"/>
  </p:sldIdLst>
  <p:sldSz cx="7775575" cy="10907713"/>
  <p:notesSz cx="7105650" cy="10239375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797"/>
    <a:srgbClr val="FFFFFF"/>
    <a:srgbClr val="FF3399"/>
    <a:srgbClr val="0099CC"/>
    <a:srgbClr val="FF9900"/>
    <a:srgbClr val="00CC00"/>
    <a:srgbClr val="FF3B9D"/>
    <a:srgbClr val="FF00FF"/>
    <a:srgbClr val="FF0066"/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46" d="100"/>
          <a:sy n="46" d="100"/>
        </p:scale>
        <p:origin x="2298" y="66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305632" y="1570510"/>
            <a:ext cx="3936385" cy="7751546"/>
          </a:xfrm>
          <a:solidFill>
            <a:schemeClr val="bg1">
              <a:lumMod val="75000"/>
            </a:schemeClr>
          </a:solidFill>
        </p:spPr>
        <p:txBody>
          <a:bodyPr anchor="t">
            <a:normAutofit/>
          </a:bodyPr>
          <a:lstStyle>
            <a:lvl1pPr marL="0" indent="0">
              <a:buNone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 dirty="0"/>
              <a:t>写真をいれてください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985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6" r:id="rId10"/>
    <p:sldLayoutId id="2147483673" r:id="rId11"/>
    <p:sldLayoutId id="2147483674" r:id="rId12"/>
    <p:sldLayoutId id="2147483675" r:id="rId13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rgbClr val="2F57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9743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-20392" y="-40697"/>
            <a:ext cx="7879045" cy="92785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図プレースホルダー 7"/>
          <p:cNvSpPr>
            <a:spLocks noGrp="1"/>
          </p:cNvSpPr>
          <p:nvPr>
            <p:ph type="pic" idx="1"/>
          </p:nvPr>
        </p:nvSpPr>
        <p:spPr>
          <a:xfrm>
            <a:off x="-28770" y="-55689"/>
            <a:ext cx="7887423" cy="3991939"/>
          </a:xfrm>
        </p:spPr>
      </p:sp>
      <p:sp>
        <p:nvSpPr>
          <p:cNvPr id="22" name="角丸四角形 21"/>
          <p:cNvSpPr/>
          <p:nvPr/>
        </p:nvSpPr>
        <p:spPr>
          <a:xfrm>
            <a:off x="452898" y="4562407"/>
            <a:ext cx="5250602" cy="2568508"/>
          </a:xfrm>
          <a:prstGeom prst="roundRect">
            <a:avLst>
              <a:gd name="adj" fmla="val 4551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3" name="表 12"/>
          <p:cNvGraphicFramePr>
            <a:graphicFrameLocks noGrp="1"/>
          </p:cNvGraphicFramePr>
          <p:nvPr>
            <p:extLst/>
          </p:nvPr>
        </p:nvGraphicFramePr>
        <p:xfrm>
          <a:off x="468410" y="7396479"/>
          <a:ext cx="6818661" cy="1527644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2882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84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19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3822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3822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8" name="月 77"/>
          <p:cNvSpPr/>
          <p:nvPr/>
        </p:nvSpPr>
        <p:spPr>
          <a:xfrm rot="19129418">
            <a:off x="508532" y="9598770"/>
            <a:ext cx="520927" cy="1041854"/>
          </a:xfrm>
          <a:prstGeom prst="mo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3100372" y="9362071"/>
            <a:ext cx="45182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アスクルダンススクール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314789" y="9871317"/>
            <a:ext cx="28000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b="1" dirty="0">
                <a:solidFill>
                  <a:schemeClr val="accent5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講師はダンス専門の</a:t>
            </a:r>
            <a:endParaRPr lang="en-US" altLang="ja-JP" sz="1600" b="1" dirty="0">
              <a:solidFill>
                <a:schemeClr val="accent5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>
                <a:solidFill>
                  <a:schemeClr val="accent5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インストラクターです！！</a:t>
            </a:r>
          </a:p>
        </p:txBody>
      </p:sp>
      <p:grpSp>
        <p:nvGrpSpPr>
          <p:cNvPr id="24" name="グループ化 23"/>
          <p:cNvGrpSpPr/>
          <p:nvPr/>
        </p:nvGrpSpPr>
        <p:grpSpPr>
          <a:xfrm>
            <a:off x="650888" y="7468257"/>
            <a:ext cx="6811787" cy="646331"/>
            <a:chOff x="650888" y="7549537"/>
            <a:chExt cx="6811787" cy="646331"/>
          </a:xfrm>
        </p:grpSpPr>
        <p:sp>
          <p:nvSpPr>
            <p:cNvPr id="68" name="正方形/長方形 67"/>
            <p:cNvSpPr/>
            <p:nvPr/>
          </p:nvSpPr>
          <p:spPr>
            <a:xfrm>
              <a:off x="650888" y="7549537"/>
              <a:ext cx="2340000" cy="6463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ja-JP" altLang="en-US" sz="1800" b="1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キッズコース </a:t>
              </a:r>
              <a:endParaRPr lang="en-US" altLang="ja-JP" sz="1800" b="1" dirty="0">
                <a:solidFill>
                  <a:schemeClr val="bg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endParaRPr>
            </a:p>
            <a:p>
              <a:r>
                <a:rPr lang="ja-JP" altLang="en-US" sz="1400" b="1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（３才から７才）</a:t>
              </a:r>
              <a:r>
                <a:rPr lang="ja-JP" altLang="en-US" sz="1800" b="1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	</a:t>
              </a: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3100372" y="7549537"/>
              <a:ext cx="2520000" cy="6463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ja-JP" altLang="en-US" sz="18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毎週土曜日</a:t>
              </a:r>
              <a:r>
                <a:rPr lang="en-US" altLang="ja-JP" sz="18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	</a:t>
              </a:r>
              <a:r>
                <a:rPr lang="ja-JP" altLang="en-US" sz="18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　</a:t>
              </a:r>
              <a:endParaRPr lang="en-US" altLang="ja-JP" sz="1800" dirty="0">
                <a:solidFill>
                  <a:schemeClr val="bg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endParaRPr>
            </a:p>
            <a:p>
              <a:r>
                <a:rPr lang="en-US" altLang="ja-JP" sz="18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14</a:t>
              </a:r>
              <a:r>
                <a:rPr lang="ja-JP" altLang="en-US" sz="18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：</a:t>
              </a:r>
              <a:r>
                <a:rPr lang="en-US" altLang="ja-JP" sz="18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00</a:t>
              </a:r>
              <a:r>
                <a:rPr lang="ja-JP" altLang="en-US" sz="18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～</a:t>
              </a:r>
              <a:r>
                <a:rPr lang="en-US" altLang="ja-JP" sz="18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15</a:t>
              </a:r>
              <a:r>
                <a:rPr lang="ja-JP" altLang="en-US" sz="18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：</a:t>
              </a:r>
              <a:r>
                <a:rPr lang="en-US" altLang="ja-JP" sz="18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00</a:t>
              </a:r>
              <a:endParaRPr lang="ja-JP" altLang="en-US" sz="1800" dirty="0">
                <a:solidFill>
                  <a:schemeClr val="bg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endParaRP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5330218" y="7672648"/>
              <a:ext cx="2132457" cy="40011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ja-JP" altLang="en-US" sz="20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￥</a:t>
              </a:r>
              <a:r>
                <a:rPr lang="en-US" altLang="ja-JP" sz="20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3,150</a:t>
              </a:r>
              <a:r>
                <a:rPr lang="ja-JP" altLang="en-US" sz="14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（税込）</a:t>
              </a:r>
              <a:endParaRPr lang="ja-JP" altLang="en-US" sz="1800" dirty="0">
                <a:solidFill>
                  <a:schemeClr val="bg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endParaRPr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630106" y="8227356"/>
            <a:ext cx="6811787" cy="646331"/>
            <a:chOff x="630106" y="8308636"/>
            <a:chExt cx="6811787" cy="646331"/>
          </a:xfrm>
        </p:grpSpPr>
        <p:sp>
          <p:nvSpPr>
            <p:cNvPr id="69" name="正方形/長方形 68"/>
            <p:cNvSpPr/>
            <p:nvPr/>
          </p:nvSpPr>
          <p:spPr>
            <a:xfrm>
              <a:off x="630106" y="8308636"/>
              <a:ext cx="2340000" cy="6463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ja-JP" altLang="en-US" sz="1800" b="1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ジュニアコース</a:t>
              </a:r>
              <a:endParaRPr lang="en-US" altLang="ja-JP" sz="1800" b="1" dirty="0">
                <a:solidFill>
                  <a:schemeClr val="bg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endParaRPr>
            </a:p>
            <a:p>
              <a:r>
                <a:rPr lang="ja-JP" altLang="en-US" sz="1400" b="1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（８才から１５才</a:t>
              </a:r>
              <a:r>
                <a:rPr lang="ja-JP" altLang="en-US" sz="1800" b="1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）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3079590" y="8308636"/>
              <a:ext cx="2520000" cy="6463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ja-JP" altLang="en-US" sz="18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毎週土曜日　</a:t>
              </a:r>
              <a:endParaRPr lang="en-US" altLang="ja-JP" sz="1800" dirty="0">
                <a:solidFill>
                  <a:schemeClr val="bg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endParaRPr>
            </a:p>
            <a:p>
              <a:r>
                <a:rPr lang="en-US" altLang="ja-JP" sz="18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15</a:t>
              </a:r>
              <a:r>
                <a:rPr lang="ja-JP" altLang="en-US" sz="18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：</a:t>
              </a:r>
              <a:r>
                <a:rPr lang="en-US" altLang="ja-JP" sz="18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30</a:t>
              </a:r>
              <a:r>
                <a:rPr lang="ja-JP" altLang="en-US" sz="18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～</a:t>
              </a:r>
              <a:r>
                <a:rPr lang="en-US" altLang="ja-JP" sz="18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16</a:t>
              </a:r>
              <a:r>
                <a:rPr lang="ja-JP" altLang="en-US" sz="18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：</a:t>
              </a:r>
              <a:r>
                <a:rPr lang="en-US" altLang="ja-JP" sz="18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30</a:t>
              </a:r>
              <a:endParaRPr lang="ja-JP" altLang="en-US" sz="1800" dirty="0">
                <a:solidFill>
                  <a:schemeClr val="bg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endParaRP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5309436" y="8431747"/>
              <a:ext cx="2132457" cy="40011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ja-JP" altLang="en-US" sz="20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￥</a:t>
              </a:r>
              <a:r>
                <a:rPr lang="en-US" altLang="ja-JP" sz="20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3,150</a:t>
              </a:r>
              <a:r>
                <a:rPr lang="ja-JP" altLang="en-US" sz="1400" dirty="0">
                  <a:solidFill>
                    <a:schemeClr val="bg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（税込）</a:t>
              </a:r>
              <a:endParaRPr lang="ja-JP" altLang="en-US" sz="1800" dirty="0">
                <a:solidFill>
                  <a:schemeClr val="bg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endParaRPr>
            </a:p>
          </p:txBody>
        </p:sp>
      </p:grpSp>
      <p:sp>
        <p:nvSpPr>
          <p:cNvPr id="79" name="正方形/長方形 78"/>
          <p:cNvSpPr/>
          <p:nvPr/>
        </p:nvSpPr>
        <p:spPr>
          <a:xfrm>
            <a:off x="3100372" y="9939083"/>
            <a:ext cx="45182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０３－１２３４－１１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0" name="正方形/長方形 79"/>
          <p:cNvSpPr/>
          <p:nvPr/>
        </p:nvSpPr>
        <p:spPr>
          <a:xfrm>
            <a:off x="3100372" y="9702040"/>
            <a:ext cx="45182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東京都江東区豊洲３－２－３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1" name="正方形/長方形 80"/>
          <p:cNvSpPr/>
          <p:nvPr/>
        </p:nvSpPr>
        <p:spPr>
          <a:xfrm>
            <a:off x="3100372" y="10331287"/>
            <a:ext cx="4103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http://www.askult.com/</a:t>
            </a:r>
          </a:p>
        </p:txBody>
      </p:sp>
      <p:grpSp>
        <p:nvGrpSpPr>
          <p:cNvPr id="6" name="グループ化 5"/>
          <p:cNvGrpSpPr/>
          <p:nvPr/>
        </p:nvGrpSpPr>
        <p:grpSpPr>
          <a:xfrm>
            <a:off x="613192" y="4610375"/>
            <a:ext cx="5249740" cy="887753"/>
            <a:chOff x="613192" y="4610375"/>
            <a:chExt cx="5249740" cy="887753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53" r="12099" b="20861"/>
            <a:stretch/>
          </p:blipFill>
          <p:spPr>
            <a:xfrm>
              <a:off x="613192" y="4610375"/>
              <a:ext cx="889000" cy="887753"/>
            </a:xfrm>
            <a:prstGeom prst="rect">
              <a:avLst/>
            </a:prstGeom>
          </p:spPr>
        </p:pic>
        <p:sp>
          <p:nvSpPr>
            <p:cNvPr id="61" name="正方形/長方形 60"/>
            <p:cNvSpPr/>
            <p:nvPr/>
          </p:nvSpPr>
          <p:spPr>
            <a:xfrm>
              <a:off x="1434932" y="4769322"/>
              <a:ext cx="44280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2400" b="1" dirty="0">
                  <a:ln w="10160">
                    <a:noFill/>
                    <a:prstDash val="solid"/>
                  </a:ln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内気な子も友達ができる！</a:t>
              </a: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25892" y="5353720"/>
            <a:ext cx="5237040" cy="944123"/>
            <a:chOff x="625892" y="5353720"/>
            <a:chExt cx="5237040" cy="944123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05" r="13117" b="15835"/>
            <a:stretch/>
          </p:blipFill>
          <p:spPr>
            <a:xfrm>
              <a:off x="625892" y="5353720"/>
              <a:ext cx="863600" cy="944123"/>
            </a:xfrm>
            <a:prstGeom prst="rect">
              <a:avLst/>
            </a:prstGeom>
          </p:spPr>
        </p:pic>
        <p:sp>
          <p:nvSpPr>
            <p:cNvPr id="62" name="正方形/長方形 61"/>
            <p:cNvSpPr/>
            <p:nvPr/>
          </p:nvSpPr>
          <p:spPr>
            <a:xfrm>
              <a:off x="1434932" y="5600167"/>
              <a:ext cx="44280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2400" b="1" dirty="0">
                  <a:ln w="10160">
                    <a:noFill/>
                    <a:prstDash val="solid"/>
                  </a:ln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運動が苦手でも楽しく踊れる！</a:t>
              </a: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37830" y="6199518"/>
            <a:ext cx="5225102" cy="848460"/>
            <a:chOff x="637830" y="6199518"/>
            <a:chExt cx="5225102" cy="848460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97" r="11025" b="24364"/>
            <a:stretch/>
          </p:blipFill>
          <p:spPr>
            <a:xfrm>
              <a:off x="637830" y="6199518"/>
              <a:ext cx="863600" cy="848460"/>
            </a:xfrm>
            <a:prstGeom prst="rect">
              <a:avLst/>
            </a:prstGeom>
          </p:spPr>
        </p:pic>
        <p:sp>
          <p:nvSpPr>
            <p:cNvPr id="63" name="正方形/長方形 62"/>
            <p:cNvSpPr/>
            <p:nvPr/>
          </p:nvSpPr>
          <p:spPr>
            <a:xfrm>
              <a:off x="1434932" y="6418008"/>
              <a:ext cx="44280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2400" b="1" dirty="0">
                  <a:ln w="10160">
                    <a:noFill/>
                    <a:prstDash val="solid"/>
                  </a:ln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姿勢が良くなる！</a:t>
              </a:r>
            </a:p>
          </p:txBody>
        </p:sp>
      </p:grpSp>
      <p:grpSp>
        <p:nvGrpSpPr>
          <p:cNvPr id="111" name="グループ化 110"/>
          <p:cNvGrpSpPr/>
          <p:nvPr/>
        </p:nvGrpSpPr>
        <p:grpSpPr>
          <a:xfrm>
            <a:off x="5789070" y="6061831"/>
            <a:ext cx="1695787" cy="1053421"/>
            <a:chOff x="6017672" y="4546745"/>
            <a:chExt cx="1695787" cy="2568508"/>
          </a:xfrm>
        </p:grpSpPr>
        <p:sp>
          <p:nvSpPr>
            <p:cNvPr id="110" name="角丸四角形 109"/>
            <p:cNvSpPr/>
            <p:nvPr/>
          </p:nvSpPr>
          <p:spPr>
            <a:xfrm>
              <a:off x="6100385" y="4546745"/>
              <a:ext cx="1476000" cy="2568508"/>
            </a:xfrm>
            <a:prstGeom prst="roundRect">
              <a:avLst>
                <a:gd name="adj" fmla="val 7787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0"/>
            <p:cNvSpPr/>
            <p:nvPr/>
          </p:nvSpPr>
          <p:spPr>
            <a:xfrm rot="16137">
              <a:off x="6017672" y="5330862"/>
              <a:ext cx="1695787" cy="1000274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ja-JP" altLang="en-US" sz="1800" b="1" dirty="0">
                  <a:solidFill>
                    <a:schemeClr val="accent1">
                      <a:lumMod val="7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無料見学会</a:t>
              </a:r>
              <a:endParaRPr lang="en-US" altLang="ja-JP" sz="1800" b="1" dirty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>
                <a:spcAft>
                  <a:spcPts val="600"/>
                </a:spcAft>
              </a:pPr>
              <a:r>
                <a:rPr lang="ja-JP" altLang="en-US" sz="1800" b="1" dirty="0">
                  <a:solidFill>
                    <a:schemeClr val="accent1">
                      <a:lumMod val="7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・体験</a:t>
              </a:r>
            </a:p>
            <a:p>
              <a:pPr algn="ctr"/>
              <a:r>
                <a:rPr lang="ja-JP" altLang="en-US" sz="1800" b="1" dirty="0">
                  <a:solidFill>
                    <a:schemeClr val="accent1">
                      <a:lumMod val="7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随時受付中</a:t>
              </a:r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369770" y="1761374"/>
            <a:ext cx="7641466" cy="1972071"/>
            <a:chOff x="369772" y="374363"/>
            <a:chExt cx="7641466" cy="1972071"/>
          </a:xfrm>
        </p:grpSpPr>
        <p:sp>
          <p:nvSpPr>
            <p:cNvPr id="36" name="テキスト ボックス 35"/>
            <p:cNvSpPr txBox="1"/>
            <p:nvPr/>
          </p:nvSpPr>
          <p:spPr>
            <a:xfrm>
              <a:off x="369772" y="374363"/>
              <a:ext cx="764146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4800" b="1" spc="50" dirty="0">
                  <a:ln w="9525" cmpd="sng">
                    <a:solidFill>
                      <a:schemeClr val="accent1"/>
                    </a:solidFill>
                    <a:prstDash val="solid"/>
                  </a:ln>
                  <a:solidFill>
                    <a:srgbClr val="FFC000"/>
                  </a:solidFill>
                  <a:effectLst/>
                  <a:latin typeface="富士ポップＰ" panose="040F0700000000000000" pitchFamily="50" charset="-128"/>
                  <a:ea typeface="富士ポップＰ" panose="040F0700000000000000" pitchFamily="50" charset="-128"/>
                </a:rPr>
                <a:t>キッズダンススクール</a:t>
              </a:r>
              <a:r>
                <a:rPr lang="ja-JP" altLang="en-US" sz="5400" b="1" spc="50" dirty="0">
                  <a:ln w="9525" cmpd="sng">
                    <a:solidFill>
                      <a:schemeClr val="accent1"/>
                    </a:solidFill>
                    <a:prstDash val="solid"/>
                  </a:ln>
                  <a:solidFill>
                    <a:srgbClr val="FFC000"/>
                  </a:solidFill>
                  <a:effectLst/>
                  <a:latin typeface="富士ポップＰ" panose="040F0700000000000000" pitchFamily="50" charset="-128"/>
                  <a:ea typeface="富士ポップＰ" panose="040F0700000000000000" pitchFamily="50" charset="-128"/>
                </a:rPr>
                <a:t>　</a:t>
              </a:r>
              <a:endParaRPr kumimoji="1" lang="ja-JP" altLang="en-US" sz="72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C000"/>
                </a:solidFill>
                <a:effectLst/>
                <a:latin typeface="富士ポップＰ" panose="040F0700000000000000" pitchFamily="50" charset="-128"/>
                <a:ea typeface="富士ポップＰ" panose="040F0700000000000000" pitchFamily="50" charset="-128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369772" y="1238438"/>
              <a:ext cx="703148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6600" b="1" spc="50" dirty="0">
                  <a:ln w="9525" cmpd="sng">
                    <a:solidFill>
                      <a:schemeClr val="accent1"/>
                    </a:solidFill>
                    <a:prstDash val="solid"/>
                  </a:ln>
                  <a:solidFill>
                    <a:srgbClr val="FFC000"/>
                  </a:solidFill>
                  <a:effectLst/>
                  <a:latin typeface="富士ポップＰ" panose="040F0700000000000000" pitchFamily="50" charset="-128"/>
                  <a:ea typeface="富士ポップＰ" panose="040F0700000000000000" pitchFamily="50" charset="-128"/>
                </a:rPr>
                <a:t>生徒募集中！</a:t>
              </a:r>
              <a:endParaRPr kumimoji="1" lang="ja-JP" altLang="en-US" sz="66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C000"/>
                </a:solidFill>
                <a:effectLst/>
                <a:latin typeface="富士ポップＰ" panose="040F0700000000000000" pitchFamily="50" charset="-128"/>
                <a:ea typeface="富士ポップＰ" panose="040F07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0294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ユーザー定義 3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FF3399"/>
      </a:accent1>
      <a:accent2>
        <a:srgbClr val="FED6EA"/>
      </a:accent2>
      <a:accent3>
        <a:srgbClr val="FFADD6"/>
      </a:accent3>
      <a:accent4>
        <a:srgbClr val="FF84C1"/>
      </a:accent4>
      <a:accent5>
        <a:srgbClr val="FF3399"/>
      </a:accent5>
      <a:accent6>
        <a:srgbClr val="FF3399"/>
      </a:accent6>
      <a:hlink>
        <a:srgbClr val="6B9F25"/>
      </a:hlink>
      <a:folHlink>
        <a:srgbClr val="FF3399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12キッズダンススクール</Template>
  <TotalTime>5</TotalTime>
  <Words>189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AR P丸ゴシック体E</vt:lpstr>
      <vt:lpstr>HG丸ｺﾞｼｯｸM-PRO</vt:lpstr>
      <vt:lpstr>ＭＳ Ｐゴシック</vt:lpstr>
      <vt:lpstr>メイリオ</vt:lpstr>
      <vt:lpstr>富士ポップＰ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徳岡 由佳</cp:lastModifiedBy>
  <cp:revision>7</cp:revision>
  <cp:lastPrinted>2015-04-10T12:14:00Z</cp:lastPrinted>
  <dcterms:created xsi:type="dcterms:W3CDTF">2015-04-14T05:25:43Z</dcterms:created>
  <dcterms:modified xsi:type="dcterms:W3CDTF">2017-02-28T08:27:48Z</dcterms:modified>
</cp:coreProperties>
</file>