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61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F8A7"/>
    <a:srgbClr val="FF9900"/>
    <a:srgbClr val="FEEDD3"/>
    <a:srgbClr val="6B9C56"/>
    <a:srgbClr val="58267E"/>
    <a:srgbClr val="FFDD7D"/>
    <a:srgbClr val="530D3F"/>
    <a:srgbClr val="5B334A"/>
    <a:srgbClr val="FFFC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66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30660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0" y="0"/>
            <a:ext cx="7775575" cy="47846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70120" y="-2913317"/>
            <a:ext cx="8166558" cy="9569044"/>
          </a:xfrm>
          <a:prstGeom prst="rect">
            <a:avLst/>
          </a:prstGeom>
        </p:spPr>
      </p:pic>
      <p:sp>
        <p:nvSpPr>
          <p:cNvPr id="38" name="正方形/長方形 37"/>
          <p:cNvSpPr/>
          <p:nvPr/>
        </p:nvSpPr>
        <p:spPr>
          <a:xfrm>
            <a:off x="0" y="5070302"/>
            <a:ext cx="7775575" cy="2329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0" y="9867331"/>
            <a:ext cx="7775575" cy="10403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5060" y="9984039"/>
            <a:ext cx="77755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アスクルデイサービス</a:t>
            </a:r>
            <a:endParaRPr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江東区豊洲</a:t>
            </a:r>
            <a:r>
              <a:rPr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    </a:t>
            </a:r>
            <a:r>
              <a:rPr lang="en-US" altLang="ja-JP" sz="1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03-1234-5678    http://www.askult.com/</a:t>
            </a:r>
            <a:endParaRPr kumimoji="1"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579731" y="6511594"/>
            <a:ext cx="2843954" cy="2526081"/>
          </a:xfrm>
          <a:prstGeom prst="roundRect">
            <a:avLst>
              <a:gd name="adj" fmla="val 3459"/>
            </a:avLst>
          </a:prstGeom>
          <a:solidFill>
            <a:schemeClr val="bg1"/>
          </a:solidFill>
          <a:ln w="1905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597394" y="6574804"/>
            <a:ext cx="3235570" cy="2846472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>
              <a:lnSpc>
                <a:spcPts val="1600"/>
              </a:lnSpc>
            </a:pPr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9:00</a:t>
            </a:r>
            <a:r>
              <a:rPr lang="ja-JP" altLang="en-US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　送迎</a:t>
            </a:r>
          </a:p>
          <a:p>
            <a:pPr>
              <a:lnSpc>
                <a:spcPts val="1600"/>
              </a:lnSpc>
            </a:pPr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9:30</a:t>
            </a:r>
            <a:r>
              <a:rPr lang="ja-JP" altLang="en-US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　健康チェック</a:t>
            </a:r>
          </a:p>
          <a:p>
            <a:pPr>
              <a:lnSpc>
                <a:spcPts val="1600"/>
              </a:lnSpc>
            </a:pPr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10:00</a:t>
            </a:r>
            <a:r>
              <a:rPr lang="ja-JP" altLang="en-US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 体操、レクリエーション</a:t>
            </a:r>
          </a:p>
          <a:p>
            <a:pPr>
              <a:lnSpc>
                <a:spcPts val="1600"/>
              </a:lnSpc>
            </a:pPr>
            <a:r>
              <a:rPr lang="ja-JP" altLang="en-US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  機能回復訓練</a:t>
            </a:r>
          </a:p>
          <a:p>
            <a:pPr>
              <a:lnSpc>
                <a:spcPts val="1600"/>
              </a:lnSpc>
            </a:pPr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12:00</a:t>
            </a:r>
            <a:r>
              <a:rPr lang="ja-JP" altLang="en-US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 昼食　</a:t>
            </a:r>
          </a:p>
          <a:p>
            <a:pPr>
              <a:lnSpc>
                <a:spcPts val="1600"/>
              </a:lnSpc>
            </a:pPr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13:00</a:t>
            </a:r>
            <a:r>
              <a:rPr lang="ja-JP" altLang="en-US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 入浴</a:t>
            </a:r>
          </a:p>
          <a:p>
            <a:pPr>
              <a:lnSpc>
                <a:spcPts val="1600"/>
              </a:lnSpc>
            </a:pPr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14:00</a:t>
            </a:r>
            <a:r>
              <a:rPr lang="ja-JP" altLang="en-US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 レクリエーション</a:t>
            </a:r>
          </a:p>
          <a:p>
            <a:pPr>
              <a:lnSpc>
                <a:spcPts val="1600"/>
              </a:lnSpc>
            </a:pPr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15:30</a:t>
            </a:r>
            <a:r>
              <a:rPr lang="ja-JP" altLang="en-US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 おやつ</a:t>
            </a:r>
          </a:p>
          <a:p>
            <a:pPr>
              <a:lnSpc>
                <a:spcPts val="1600"/>
              </a:lnSpc>
            </a:pPr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16:00</a:t>
            </a:r>
            <a:r>
              <a:rPr lang="ja-JP" altLang="en-US" sz="12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 ご自宅までのお送り</a:t>
            </a:r>
            <a:endParaRPr kumimoji="1" lang="ja-JP" altLang="en-US" sz="1200" dirty="0">
              <a:solidFill>
                <a:schemeClr val="accent2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33" name="表 32"/>
          <p:cNvGraphicFramePr>
            <a:graphicFrameLocks noGrp="1"/>
          </p:cNvGraphicFramePr>
          <p:nvPr>
            <p:extLst/>
          </p:nvPr>
        </p:nvGraphicFramePr>
        <p:xfrm>
          <a:off x="3788195" y="6511594"/>
          <a:ext cx="3378150" cy="25048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4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320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要介護度</a:t>
                      </a:r>
                      <a:endParaRPr lang="ja-JP" alt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利用料金</a:t>
                      </a:r>
                      <a:endParaRPr lang="ja-JP" alt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4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要支援１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2,224</a:t>
                      </a:r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円／月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4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要支援２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4,356</a:t>
                      </a:r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円／月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8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要介護１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794</a:t>
                      </a:r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円／日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4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要介護２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924</a:t>
                      </a:r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円／日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4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要介護３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1,058</a:t>
                      </a:r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円／日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4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要介護４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1,189</a:t>
                      </a:r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円／日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40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要介護５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1,321</a:t>
                      </a:r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円／日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8601"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D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140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入浴代は１回につき</a:t>
                      </a:r>
                      <a:r>
                        <a:rPr lang="en-US" altLang="ja-JP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50</a:t>
                      </a:r>
                      <a:r>
                        <a:rPr lang="ja-JP" altLang="en-US" sz="12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円です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36000" marB="0" anchor="ctr">
                    <a:lnL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6" name="正方形/長方形 45"/>
          <p:cNvSpPr/>
          <p:nvPr/>
        </p:nvSpPr>
        <p:spPr>
          <a:xfrm>
            <a:off x="585133" y="6681624"/>
            <a:ext cx="2833011" cy="286192"/>
          </a:xfrm>
          <a:prstGeom prst="rect">
            <a:avLst/>
          </a:prstGeom>
          <a:solidFill>
            <a:srgbClr val="99CC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09232" y="6707691"/>
            <a:ext cx="235192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アスクルデイサービスの１日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33915" y="9152297"/>
            <a:ext cx="633859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＜営業時間＞</a:t>
            </a:r>
            <a:r>
              <a:rPr lang="en-US" altLang="ja-JP" sz="1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9:00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16:00   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＜営業日＞月～金曜日　＜休業日＞日曜日・年末年始</a:t>
            </a:r>
          </a:p>
          <a:p>
            <a:pPr algn="ctr">
              <a:lnSpc>
                <a:spcPts val="2100"/>
              </a:lnSpc>
            </a:pP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＜実施地域＞江東区豊洲周辺</a:t>
            </a:r>
            <a:endParaRPr kumimoji="1" lang="ja-JP" altLang="en-US" sz="13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92467" y="4884645"/>
            <a:ext cx="70439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>
                <a:solidFill>
                  <a:srgbClr val="0070C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デイサービス</a:t>
            </a:r>
            <a:r>
              <a:rPr lang="ja-JP" altLang="en-US" sz="3400" dirty="0">
                <a:solidFill>
                  <a:srgbClr val="0070C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ja-JP" altLang="en-US" sz="4800" dirty="0">
                <a:solidFill>
                  <a:srgbClr val="0070C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無料体験 </a:t>
            </a:r>
            <a:r>
              <a:rPr lang="ja-JP" altLang="en-US" sz="2800" dirty="0">
                <a:solidFill>
                  <a:srgbClr val="0070C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のご案内</a:t>
            </a:r>
            <a:endParaRPr kumimoji="1" lang="ja-JP" altLang="en-US" sz="2800" dirty="0">
              <a:solidFill>
                <a:srgbClr val="0070C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87355" y="5675932"/>
            <a:ext cx="6647974" cy="733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送迎・健康チェック・入浴・レクリエーション・昼食・</a:t>
            </a:r>
            <a:endParaRPr lang="en-US" altLang="ja-JP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2500"/>
              </a:lnSpc>
            </a:pPr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入浴等の１日のスケジュールを無料で体験していただきます。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円形吹き出し 5"/>
          <p:cNvSpPr/>
          <p:nvPr/>
        </p:nvSpPr>
        <p:spPr>
          <a:xfrm rot="19952161">
            <a:off x="689131" y="702286"/>
            <a:ext cx="1694440" cy="1382232"/>
          </a:xfrm>
          <a:prstGeom prst="wedgeEllipseCallout">
            <a:avLst>
              <a:gd name="adj1" fmla="val 25719"/>
              <a:gd name="adj2" fmla="val 6403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 rot="19886647">
            <a:off x="1014572" y="931805"/>
            <a:ext cx="11079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お気軽に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お問合せ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下さい</a:t>
            </a:r>
            <a:endPara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73079" y="2517279"/>
            <a:ext cx="2892056" cy="365091"/>
          </a:xfrm>
          <a:prstGeom prst="rect">
            <a:avLst/>
          </a:prstGeom>
          <a:solidFill>
            <a:schemeClr val="bg1"/>
          </a:solidFill>
        </p:spPr>
        <p:txBody>
          <a:bodyPr wrap="square" tIns="72000" rtlCol="0" anchor="ctr" anchorCtr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83813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231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2015-04-28T11:40:10Z</dcterms:created>
  <dcterms:modified xsi:type="dcterms:W3CDTF">2017-02-28T08:29:14Z</dcterms:modified>
</cp:coreProperties>
</file>