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FF5050"/>
    <a:srgbClr val="FF2D73"/>
    <a:srgbClr val="FF3399"/>
    <a:srgbClr val="DE7400"/>
    <a:srgbClr val="C25B0E"/>
    <a:srgbClr val="FFFFFF"/>
    <a:srgbClr val="DEEBF7"/>
    <a:srgbClr val="F6E967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3" y="1570510"/>
            <a:ext cx="1908000" cy="1315497"/>
          </a:xfrm>
          <a:solidFill>
            <a:schemeClr val="bg1">
              <a:lumMod val="7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305174" y="3271838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 hasCustomPrompt="1"/>
          </p:nvPr>
        </p:nvSpPr>
        <p:spPr>
          <a:xfrm>
            <a:off x="3305174" y="5067300"/>
            <a:ext cx="1908000" cy="12960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5" hasCustomPrompt="1"/>
          </p:nvPr>
        </p:nvSpPr>
        <p:spPr>
          <a:xfrm>
            <a:off x="3305174" y="672465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6" hasCustomPrompt="1"/>
          </p:nvPr>
        </p:nvSpPr>
        <p:spPr>
          <a:xfrm>
            <a:off x="3305174" y="842010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5274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1507" b="898"/>
          <a:stretch/>
        </p:blipFill>
        <p:spPr>
          <a:xfrm>
            <a:off x="0" y="0"/>
            <a:ext cx="7776000" cy="10894592"/>
          </a:xfrm>
          <a:prstGeom prst="rect">
            <a:avLst/>
          </a:prstGeom>
        </p:spPr>
      </p:pic>
      <p:sp>
        <p:nvSpPr>
          <p:cNvPr id="5830" name="正方形/長方形 5829"/>
          <p:cNvSpPr/>
          <p:nvPr/>
        </p:nvSpPr>
        <p:spPr>
          <a:xfrm>
            <a:off x="3982720" y="8150593"/>
            <a:ext cx="3393440" cy="242224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799" name="正方形/長方形 5798"/>
          <p:cNvSpPr/>
          <p:nvPr/>
        </p:nvSpPr>
        <p:spPr>
          <a:xfrm>
            <a:off x="487680" y="5850778"/>
            <a:ext cx="3393440" cy="473594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0" name="正方形/長方形 5799"/>
          <p:cNvSpPr/>
          <p:nvPr/>
        </p:nvSpPr>
        <p:spPr>
          <a:xfrm>
            <a:off x="3982720" y="5850778"/>
            <a:ext cx="3393440" cy="216176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87680" y="2518710"/>
            <a:ext cx="6888480" cy="31695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7" name="正方形/長方形 5816"/>
          <p:cNvSpPr/>
          <p:nvPr/>
        </p:nvSpPr>
        <p:spPr>
          <a:xfrm>
            <a:off x="693467" y="3436875"/>
            <a:ext cx="6465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589543" y="2666550"/>
            <a:ext cx="6466350" cy="768067"/>
            <a:chOff x="589543" y="2666550"/>
            <a:chExt cx="6466350" cy="768067"/>
          </a:xfrm>
        </p:grpSpPr>
        <p:sp>
          <p:nvSpPr>
            <p:cNvPr id="14" name="正方形/長方形 13"/>
            <p:cNvSpPr/>
            <p:nvPr/>
          </p:nvSpPr>
          <p:spPr>
            <a:xfrm>
              <a:off x="725565" y="2722165"/>
              <a:ext cx="6330328" cy="71245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543" y="2666550"/>
              <a:ext cx="654172" cy="648000"/>
            </a:xfrm>
            <a:prstGeom prst="rect">
              <a:avLst/>
            </a:prstGeom>
          </p:spPr>
        </p:pic>
        <p:sp>
          <p:nvSpPr>
            <p:cNvPr id="5812" name="正方形/長方形 5811"/>
            <p:cNvSpPr/>
            <p:nvPr/>
          </p:nvSpPr>
          <p:spPr>
            <a:xfrm>
              <a:off x="1244356" y="2873945"/>
              <a:ext cx="363579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2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〇〇大会が開催されました</a:t>
              </a:r>
            </a:p>
          </p:txBody>
        </p:sp>
      </p:grpSp>
      <p:sp>
        <p:nvSpPr>
          <p:cNvPr id="5798" name="正方形/長方形 5797"/>
          <p:cNvSpPr/>
          <p:nvPr/>
        </p:nvSpPr>
        <p:spPr>
          <a:xfrm>
            <a:off x="447040" y="629920"/>
            <a:ext cx="6888480" cy="154312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1" name="正方形/長方形 5800"/>
          <p:cNvSpPr/>
          <p:nvPr/>
        </p:nvSpPr>
        <p:spPr>
          <a:xfrm>
            <a:off x="567200" y="841531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アスクル老人</a:t>
            </a:r>
            <a:r>
              <a:rPr lang="ja-JP" altLang="en-US" sz="40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ホーム</a:t>
            </a:r>
          </a:p>
        </p:txBody>
      </p:sp>
      <p:sp>
        <p:nvSpPr>
          <p:cNvPr id="5802" name="正方形/長方形 5801"/>
          <p:cNvSpPr/>
          <p:nvPr/>
        </p:nvSpPr>
        <p:spPr>
          <a:xfrm>
            <a:off x="1618770" y="151861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ニュースレター</a:t>
            </a:r>
          </a:p>
        </p:txBody>
      </p:sp>
      <p:sp>
        <p:nvSpPr>
          <p:cNvPr id="5803" name="正方形/長方形 5802"/>
          <p:cNvSpPr/>
          <p:nvPr/>
        </p:nvSpPr>
        <p:spPr>
          <a:xfrm>
            <a:off x="5674851" y="719385"/>
            <a:ext cx="1354858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Vol. </a:t>
            </a:r>
            <a:r>
              <a:rPr lang="en-US" altLang="ja-JP" sz="4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endParaRPr lang="ja-JP" altLang="en-US" sz="4800" dirty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4" name="正方形/長方形 5803"/>
          <p:cNvSpPr/>
          <p:nvPr/>
        </p:nvSpPr>
        <p:spPr>
          <a:xfrm>
            <a:off x="5668674" y="159312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月号</a:t>
            </a:r>
          </a:p>
        </p:txBody>
      </p:sp>
      <p:cxnSp>
        <p:nvCxnSpPr>
          <p:cNvPr id="5805" name="直線コネクタ 5804"/>
          <p:cNvCxnSpPr/>
          <p:nvPr/>
        </p:nvCxnSpPr>
        <p:spPr>
          <a:xfrm>
            <a:off x="5433402" y="949454"/>
            <a:ext cx="0" cy="11811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22" name="正方形/長方形 5821"/>
          <p:cNvSpPr/>
          <p:nvPr/>
        </p:nvSpPr>
        <p:spPr>
          <a:xfrm>
            <a:off x="693467" y="7061929"/>
            <a:ext cx="250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日（○）</a:t>
            </a:r>
          </a:p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：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00〜</a:t>
            </a:r>
            <a:endParaRPr lang="ja-JP" altLang="en-US" sz="18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23" name="正方形/長方形 5822"/>
          <p:cNvSpPr/>
          <p:nvPr/>
        </p:nvSpPr>
        <p:spPr>
          <a:xfrm>
            <a:off x="693467" y="7710519"/>
            <a:ext cx="2952258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en-US" altLang="ja-JP" sz="100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endParaRPr lang="ja-JP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593257" y="5993687"/>
            <a:ext cx="3152972" cy="963548"/>
            <a:chOff x="593257" y="5993687"/>
            <a:chExt cx="3152972" cy="963548"/>
          </a:xfrm>
        </p:grpSpPr>
        <p:sp>
          <p:nvSpPr>
            <p:cNvPr id="5855" name="正方形/長方形 5854"/>
            <p:cNvSpPr/>
            <p:nvPr/>
          </p:nvSpPr>
          <p:spPr>
            <a:xfrm>
              <a:off x="725566" y="6036923"/>
              <a:ext cx="2943910" cy="92031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257" y="5993687"/>
              <a:ext cx="646232" cy="646232"/>
            </a:xfrm>
            <a:prstGeom prst="rect">
              <a:avLst/>
            </a:prstGeom>
          </p:spPr>
        </p:pic>
        <p:sp>
          <p:nvSpPr>
            <p:cNvPr id="5857" name="正方形/長方形 5856"/>
            <p:cNvSpPr/>
            <p:nvPr/>
          </p:nvSpPr>
          <p:spPr>
            <a:xfrm>
              <a:off x="1244357" y="6188703"/>
              <a:ext cx="25018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6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毎年恒例の陶芸教室</a:t>
              </a:r>
              <a:endParaRPr lang="en-US" altLang="ja-JP" sz="16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endParaRPr>
            </a:p>
            <a:p>
              <a:r>
                <a:rPr lang="ja-JP" altLang="en-US" sz="16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が開かれます</a:t>
              </a: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4072588" y="5979579"/>
            <a:ext cx="3160167" cy="536494"/>
            <a:chOff x="4072588" y="5979579"/>
            <a:chExt cx="3160167" cy="536494"/>
          </a:xfrm>
        </p:grpSpPr>
        <p:sp>
          <p:nvSpPr>
            <p:cNvPr id="5874" name="正方形/長方形 5873"/>
            <p:cNvSpPr/>
            <p:nvPr/>
          </p:nvSpPr>
          <p:spPr>
            <a:xfrm>
              <a:off x="4212092" y="6036923"/>
              <a:ext cx="2943910" cy="45780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2588" y="5979579"/>
              <a:ext cx="530398" cy="536494"/>
            </a:xfrm>
            <a:prstGeom prst="rect">
              <a:avLst/>
            </a:prstGeom>
          </p:spPr>
        </p:pic>
        <p:sp>
          <p:nvSpPr>
            <p:cNvPr id="5876" name="正方形/長方形 5875"/>
            <p:cNvSpPr/>
            <p:nvPr/>
          </p:nvSpPr>
          <p:spPr>
            <a:xfrm>
              <a:off x="4730883" y="6125203"/>
              <a:ext cx="25018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2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今月のハッピーバースデー！</a:t>
              </a:r>
            </a:p>
          </p:txBody>
        </p:sp>
      </p:grpSp>
      <p:grpSp>
        <p:nvGrpSpPr>
          <p:cNvPr id="5905" name="グループ化 5904"/>
          <p:cNvGrpSpPr/>
          <p:nvPr/>
        </p:nvGrpSpPr>
        <p:grpSpPr>
          <a:xfrm>
            <a:off x="4184607" y="6576615"/>
            <a:ext cx="2971395" cy="1316805"/>
            <a:chOff x="4184607" y="6551215"/>
            <a:chExt cx="2971395" cy="1316805"/>
          </a:xfrm>
        </p:grpSpPr>
        <p:sp>
          <p:nvSpPr>
            <p:cNvPr id="5826" name="正方形/長方形 5825"/>
            <p:cNvSpPr/>
            <p:nvPr/>
          </p:nvSpPr>
          <p:spPr>
            <a:xfrm>
              <a:off x="4184607" y="6551215"/>
              <a:ext cx="18004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歳になりました！</a:t>
              </a:r>
            </a:p>
          </p:txBody>
        </p:sp>
        <p:sp>
          <p:nvSpPr>
            <p:cNvPr id="5827" name="正方形/長方形 5826"/>
            <p:cNvSpPr/>
            <p:nvPr/>
          </p:nvSpPr>
          <p:spPr>
            <a:xfrm>
              <a:off x="4184607" y="6792191"/>
              <a:ext cx="128753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</a:t>
              </a:r>
              <a:r>
                <a:rPr lang="ja-JP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さん</a:t>
              </a:r>
            </a:p>
          </p:txBody>
        </p:sp>
        <p:sp>
          <p:nvSpPr>
            <p:cNvPr id="5828" name="正方形/長方形 5827"/>
            <p:cNvSpPr/>
            <p:nvPr/>
          </p:nvSpPr>
          <p:spPr>
            <a:xfrm>
              <a:off x="4184607" y="7152315"/>
              <a:ext cx="193991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日生まれ）</a:t>
              </a:r>
            </a:p>
          </p:txBody>
        </p:sp>
        <p:sp>
          <p:nvSpPr>
            <p:cNvPr id="5829" name="正方形/長方形 5828"/>
            <p:cNvSpPr/>
            <p:nvPr/>
          </p:nvSpPr>
          <p:spPr>
            <a:xfrm>
              <a:off x="4184607" y="7416614"/>
              <a:ext cx="297139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079783" y="8168540"/>
            <a:ext cx="3152972" cy="530398"/>
            <a:chOff x="4079783" y="8168540"/>
            <a:chExt cx="3152972" cy="530398"/>
          </a:xfrm>
        </p:grpSpPr>
        <p:sp>
          <p:nvSpPr>
            <p:cNvPr id="5907" name="正方形/長方形 5906"/>
            <p:cNvSpPr/>
            <p:nvPr/>
          </p:nvSpPr>
          <p:spPr>
            <a:xfrm>
              <a:off x="4212092" y="8234660"/>
              <a:ext cx="2943910" cy="4578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9783" y="8168540"/>
              <a:ext cx="530398" cy="530398"/>
            </a:xfrm>
            <a:prstGeom prst="rect">
              <a:avLst/>
            </a:prstGeom>
          </p:spPr>
        </p:pic>
        <p:sp>
          <p:nvSpPr>
            <p:cNvPr id="5909" name="正方形/長方形 5908"/>
            <p:cNvSpPr/>
            <p:nvPr/>
          </p:nvSpPr>
          <p:spPr>
            <a:xfrm>
              <a:off x="4730883" y="8322940"/>
              <a:ext cx="25018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2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お楽しみグルメのコーナー！</a:t>
              </a:r>
            </a:p>
          </p:txBody>
        </p:sp>
      </p:grpSp>
      <p:grpSp>
        <p:nvGrpSpPr>
          <p:cNvPr id="5916" name="グループ化 5915"/>
          <p:cNvGrpSpPr/>
          <p:nvPr/>
        </p:nvGrpSpPr>
        <p:grpSpPr>
          <a:xfrm>
            <a:off x="4169844" y="8774169"/>
            <a:ext cx="2654037" cy="1395467"/>
            <a:chOff x="4169844" y="8774169"/>
            <a:chExt cx="2654037" cy="1395467"/>
          </a:xfrm>
        </p:grpSpPr>
        <p:sp>
          <p:nvSpPr>
            <p:cNvPr id="5832" name="正方形/長方形 5831"/>
            <p:cNvSpPr/>
            <p:nvPr/>
          </p:nvSpPr>
          <p:spPr>
            <a:xfrm>
              <a:off x="4169844" y="8774169"/>
              <a:ext cx="152477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日（○） 夕食</a:t>
              </a:r>
            </a:p>
          </p:txBody>
        </p:sp>
        <p:sp>
          <p:nvSpPr>
            <p:cNvPr id="5833" name="正方形/長方形 5832"/>
            <p:cNvSpPr/>
            <p:nvPr/>
          </p:nvSpPr>
          <p:spPr>
            <a:xfrm>
              <a:off x="4169844" y="9012243"/>
              <a:ext cx="26468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○○○○の○○○○サラダ</a:t>
              </a:r>
            </a:p>
          </p:txBody>
        </p:sp>
        <p:sp>
          <p:nvSpPr>
            <p:cNvPr id="5834" name="正方形/長方形 5833"/>
            <p:cNvSpPr/>
            <p:nvPr/>
          </p:nvSpPr>
          <p:spPr>
            <a:xfrm>
              <a:off x="4184607" y="9359158"/>
              <a:ext cx="2639274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○○○○○○○○○○○○○○○○○○○○○○○○○○○○○○○○○○○○○○○○○○○○○○○○○○○○○○○○○○○○○○○○○○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9348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F07F00"/>
      </a:accent5>
      <a:accent6>
        <a:srgbClr val="FF3399"/>
      </a:accent6>
      <a:hlink>
        <a:srgbClr val="6B9F25"/>
      </a:hlink>
      <a:folHlink>
        <a:srgbClr val="FF3399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20ニュースレター</Template>
  <TotalTime>0</TotalTime>
  <Words>788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AR丸ゴシック体E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2015-04-28T11:41:26Z</dcterms:created>
  <dcterms:modified xsi:type="dcterms:W3CDTF">2017-02-28T08:30:29Z</dcterms:modified>
</cp:coreProperties>
</file>