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0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528D"/>
    <a:srgbClr val="2F5597"/>
    <a:srgbClr val="FF5050"/>
    <a:srgbClr val="FF2D73"/>
    <a:srgbClr val="FF3399"/>
    <a:srgbClr val="DE7400"/>
    <a:srgbClr val="C25B0E"/>
    <a:srgbClr val="FFFFFF"/>
    <a:srgbClr val="DEEBF7"/>
    <a:srgbClr val="F6E9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3" y="1570510"/>
            <a:ext cx="1908000" cy="1315497"/>
          </a:xfrm>
          <a:solidFill>
            <a:schemeClr val="bg1">
              <a:lumMod val="75000"/>
            </a:schemeClr>
          </a:solidFill>
        </p:spPr>
        <p:txBody>
          <a:bodyPr anchor="t">
            <a:norm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写真をいれてください。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図プレースホルダー 8"/>
          <p:cNvSpPr>
            <a:spLocks noGrp="1"/>
          </p:cNvSpPr>
          <p:nvPr>
            <p:ph type="pic" sz="quarter" idx="13" hasCustomPrompt="1"/>
          </p:nvPr>
        </p:nvSpPr>
        <p:spPr>
          <a:xfrm>
            <a:off x="3305174" y="3271838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indent="0">
              <a:buNone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1" name="図プレースホルダー 10"/>
          <p:cNvSpPr>
            <a:spLocks noGrp="1"/>
          </p:cNvSpPr>
          <p:nvPr>
            <p:ph type="pic" sz="quarter" idx="14" hasCustomPrompt="1"/>
          </p:nvPr>
        </p:nvSpPr>
        <p:spPr>
          <a:xfrm>
            <a:off x="3305174" y="5067300"/>
            <a:ext cx="1908000" cy="129600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  <a:p>
            <a:endParaRPr kumimoji="1" lang="ja-JP" altLang="en-US" dirty="0"/>
          </a:p>
        </p:txBody>
      </p:sp>
      <p:sp>
        <p:nvSpPr>
          <p:cNvPr id="13" name="図プレースホルダー 12"/>
          <p:cNvSpPr>
            <a:spLocks noGrp="1"/>
          </p:cNvSpPr>
          <p:nvPr>
            <p:ph type="pic" sz="quarter" idx="15" hasCustomPrompt="1"/>
          </p:nvPr>
        </p:nvSpPr>
        <p:spPr>
          <a:xfrm>
            <a:off x="3305174" y="672465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  <p:sp>
        <p:nvSpPr>
          <p:cNvPr id="15" name="図プレースホルダー 14"/>
          <p:cNvSpPr>
            <a:spLocks noGrp="1"/>
          </p:cNvSpPr>
          <p:nvPr>
            <p:ph type="pic" sz="quarter" idx="16" hasCustomPrompt="1"/>
          </p:nvPr>
        </p:nvSpPr>
        <p:spPr>
          <a:xfrm>
            <a:off x="3305174" y="8420100"/>
            <a:ext cx="1908000" cy="1296000"/>
          </a:xfrm>
          <a:solidFill>
            <a:schemeClr val="bg1">
              <a:lumMod val="75000"/>
            </a:schemeClr>
          </a:solidFill>
        </p:spPr>
        <p:txBody>
          <a:bodyPr>
            <a:noAutofit/>
          </a:bodyPr>
          <a:lstStyle>
            <a:lvl1pPr marL="0" marR="0" indent="0" algn="l" defTabSz="1454349" rtl="0" eaLnBrk="1" fontAlgn="auto" latinLnBrk="0" hangingPunct="1">
              <a:lnSpc>
                <a:spcPct val="90000"/>
              </a:lnSpc>
              <a:spcBef>
                <a:spcPts val="159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/>
              <a:t>写真をいれてください。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527452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図プレースホルダー 7"/>
          <p:cNvSpPr>
            <a:spLocks noGrp="1"/>
          </p:cNvSpPr>
          <p:nvPr>
            <p:ph type="pic" sz="quarter" idx="13"/>
          </p:nvPr>
        </p:nvSpPr>
        <p:spPr>
          <a:xfrm>
            <a:off x="0" y="965200"/>
            <a:ext cx="558800" cy="609600"/>
          </a:xfrm>
        </p:spPr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rgbClr val="2F559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 descr="01-01-0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609" y="0"/>
            <a:ext cx="7770357" cy="10901649"/>
          </a:xfrm>
          <a:prstGeom prst="rect">
            <a:avLst/>
          </a:prstGeom>
        </p:spPr>
      </p:pic>
      <p:sp>
        <p:nvSpPr>
          <p:cNvPr id="10" name="正方形/長方形 9"/>
          <p:cNvSpPr/>
          <p:nvPr/>
        </p:nvSpPr>
        <p:spPr>
          <a:xfrm>
            <a:off x="487680" y="2518710"/>
            <a:ext cx="6888480" cy="3169508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99" name="正方形/長方形 5798"/>
          <p:cNvSpPr/>
          <p:nvPr/>
        </p:nvSpPr>
        <p:spPr>
          <a:xfrm>
            <a:off x="487680" y="5850778"/>
            <a:ext cx="3393440" cy="4735942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0" name="正方形/長方形 5799"/>
          <p:cNvSpPr/>
          <p:nvPr/>
        </p:nvSpPr>
        <p:spPr>
          <a:xfrm>
            <a:off x="3982720" y="5850778"/>
            <a:ext cx="3393440" cy="2161766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30" name="正方形/長方形 5829"/>
          <p:cNvSpPr/>
          <p:nvPr/>
        </p:nvSpPr>
        <p:spPr>
          <a:xfrm>
            <a:off x="3982720" y="8150593"/>
            <a:ext cx="3393440" cy="2422247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17" name="正方形/長方形 5816"/>
          <p:cNvSpPr/>
          <p:nvPr/>
        </p:nvSpPr>
        <p:spPr>
          <a:xfrm>
            <a:off x="693467" y="3436875"/>
            <a:ext cx="638525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○。</a:t>
            </a:r>
          </a:p>
        </p:txBody>
      </p:sp>
      <p:sp>
        <p:nvSpPr>
          <p:cNvPr id="14" name="正方形/長方形 13"/>
          <p:cNvSpPr/>
          <p:nvPr/>
        </p:nvSpPr>
        <p:spPr>
          <a:xfrm>
            <a:off x="725565" y="2722165"/>
            <a:ext cx="6353152" cy="7124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12" name="正方形/長方形 5811"/>
          <p:cNvSpPr/>
          <p:nvPr/>
        </p:nvSpPr>
        <p:spPr>
          <a:xfrm>
            <a:off x="1244356" y="2873945"/>
            <a:ext cx="3635799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2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〇〇大会が開催されました</a:t>
            </a:r>
          </a:p>
        </p:txBody>
      </p:sp>
      <p:sp>
        <p:nvSpPr>
          <p:cNvPr id="5798" name="正方形/長方形 5797"/>
          <p:cNvSpPr/>
          <p:nvPr/>
        </p:nvSpPr>
        <p:spPr>
          <a:xfrm>
            <a:off x="447040" y="629920"/>
            <a:ext cx="6888480" cy="1543129"/>
          </a:xfrm>
          <a:prstGeom prst="rect">
            <a:avLst/>
          </a:prstGeom>
          <a:solidFill>
            <a:srgbClr val="DA528D"/>
          </a:solidFill>
          <a:ln>
            <a:noFil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01" name="正方形/長方形 5800"/>
          <p:cNvSpPr/>
          <p:nvPr/>
        </p:nvSpPr>
        <p:spPr>
          <a:xfrm>
            <a:off x="567200" y="841531"/>
            <a:ext cx="4801314" cy="707886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4000" dirty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アスクル老人</a:t>
            </a:r>
            <a:r>
              <a:rPr lang="ja-JP" altLang="en-US" sz="40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ホーム</a:t>
            </a:r>
          </a:p>
        </p:txBody>
      </p:sp>
      <p:sp>
        <p:nvSpPr>
          <p:cNvPr id="5802" name="正方形/長方形 5801"/>
          <p:cNvSpPr/>
          <p:nvPr/>
        </p:nvSpPr>
        <p:spPr>
          <a:xfrm>
            <a:off x="1618770" y="1518614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ニュースレター</a:t>
            </a:r>
          </a:p>
        </p:txBody>
      </p:sp>
      <p:sp>
        <p:nvSpPr>
          <p:cNvPr id="5803" name="正方形/長方形 5802"/>
          <p:cNvSpPr/>
          <p:nvPr/>
        </p:nvSpPr>
        <p:spPr>
          <a:xfrm>
            <a:off x="5674851" y="719385"/>
            <a:ext cx="1354858" cy="83099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Vol. </a:t>
            </a:r>
            <a:r>
              <a:rPr lang="en-US" altLang="ja-JP" sz="48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endParaRPr lang="ja-JP" altLang="en-US" sz="4800" dirty="0">
              <a:solidFill>
                <a:schemeClr val="bg1"/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04" name="正方形/長方形 5803"/>
          <p:cNvSpPr/>
          <p:nvPr/>
        </p:nvSpPr>
        <p:spPr>
          <a:xfrm>
            <a:off x="5668674" y="1593127"/>
            <a:ext cx="1415772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600" dirty="0">
                <a:solidFill>
                  <a:schemeClr val="bg1"/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月号</a:t>
            </a:r>
          </a:p>
        </p:txBody>
      </p:sp>
      <p:cxnSp>
        <p:nvCxnSpPr>
          <p:cNvPr id="5805" name="直線コネクタ 5804"/>
          <p:cNvCxnSpPr/>
          <p:nvPr/>
        </p:nvCxnSpPr>
        <p:spPr>
          <a:xfrm>
            <a:off x="5433402" y="949454"/>
            <a:ext cx="0" cy="1181100"/>
          </a:xfrm>
          <a:prstGeom prst="line">
            <a:avLst/>
          </a:prstGeom>
          <a:ln w="222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22" name="正方形/長方形 5821"/>
          <p:cNvSpPr/>
          <p:nvPr/>
        </p:nvSpPr>
        <p:spPr>
          <a:xfrm>
            <a:off x="693467" y="7061929"/>
            <a:ext cx="25009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年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月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日（○）</a:t>
            </a:r>
          </a:p>
          <a:p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</a:t>
            </a:r>
            <a:r>
              <a:rPr lang="ja-JP" altLang="en-US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：</a:t>
            </a:r>
            <a:r>
              <a:rPr lang="en-US" altLang="ja-JP" sz="1800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00〜</a:t>
            </a:r>
            <a:endParaRPr lang="ja-JP" altLang="en-US" sz="1800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23" name="正方形/長方形 5822"/>
          <p:cNvSpPr/>
          <p:nvPr/>
        </p:nvSpPr>
        <p:spPr>
          <a:xfrm>
            <a:off x="693467" y="7710519"/>
            <a:ext cx="2952258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</a:t>
            </a:r>
            <a:endParaRPr lang="en-US" altLang="ja-JP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pPr>
              <a:lnSpc>
                <a:spcPts val="1800"/>
              </a:lnSpc>
            </a:pPr>
            <a:r>
              <a:rPr lang="ja-JP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○○○○○○○○○○○○○○○○○○○○○○○○○○○○○○○○○○○○○○○○○○</a:t>
            </a:r>
          </a:p>
          <a:p>
            <a:pPr>
              <a:lnSpc>
                <a:spcPts val="1800"/>
              </a:lnSpc>
            </a:pPr>
            <a:endParaRPr lang="ja-JP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</p:txBody>
      </p:sp>
      <p:sp>
        <p:nvSpPr>
          <p:cNvPr id="5855" name="正方形/長方形 5854"/>
          <p:cNvSpPr/>
          <p:nvPr/>
        </p:nvSpPr>
        <p:spPr>
          <a:xfrm>
            <a:off x="725566" y="6036923"/>
            <a:ext cx="2943910" cy="920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463" y="5921123"/>
            <a:ext cx="623819" cy="646232"/>
          </a:xfrm>
          <a:prstGeom prst="rect">
            <a:avLst/>
          </a:prstGeom>
        </p:spPr>
      </p:pic>
      <p:sp>
        <p:nvSpPr>
          <p:cNvPr id="5857" name="正方形/長方形 5856"/>
          <p:cNvSpPr/>
          <p:nvPr/>
        </p:nvSpPr>
        <p:spPr>
          <a:xfrm>
            <a:off x="1244357" y="6188703"/>
            <a:ext cx="2501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6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毎年恒例の陶芸教室</a:t>
            </a:r>
            <a:endParaRPr lang="en-US" altLang="ja-JP" sz="1600" b="1" dirty="0">
              <a:latin typeface="AR丸ゴシック体E" panose="020F0909000000000000" pitchFamily="49" charset="-128"/>
              <a:ea typeface="AR丸ゴシック体E" panose="020F0909000000000000" pitchFamily="49" charset="-128"/>
            </a:endParaRPr>
          </a:p>
          <a:p>
            <a:r>
              <a:rPr lang="ja-JP" altLang="en-US" sz="16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が開かれます</a:t>
            </a:r>
          </a:p>
        </p:txBody>
      </p:sp>
      <p:sp>
        <p:nvSpPr>
          <p:cNvPr id="5874" name="正方形/長方形 5873"/>
          <p:cNvSpPr/>
          <p:nvPr/>
        </p:nvSpPr>
        <p:spPr>
          <a:xfrm>
            <a:off x="4212092" y="6036923"/>
            <a:ext cx="2943910" cy="4578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843" y="5907015"/>
            <a:ext cx="517887" cy="536494"/>
          </a:xfrm>
          <a:prstGeom prst="rect">
            <a:avLst/>
          </a:prstGeom>
        </p:spPr>
      </p:pic>
      <p:sp>
        <p:nvSpPr>
          <p:cNvPr id="5876" name="正方形/長方形 5875"/>
          <p:cNvSpPr/>
          <p:nvPr/>
        </p:nvSpPr>
        <p:spPr>
          <a:xfrm>
            <a:off x="4730883" y="6125203"/>
            <a:ext cx="250187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b="1" dirty="0">
                <a:latin typeface="AR丸ゴシック体E" panose="020F0909000000000000" pitchFamily="49" charset="-128"/>
                <a:ea typeface="AR丸ゴシック体E" panose="020F0909000000000000" pitchFamily="49" charset="-128"/>
              </a:rPr>
              <a:t>今月のハッピーバースデー！</a:t>
            </a:r>
          </a:p>
        </p:txBody>
      </p:sp>
      <p:grpSp>
        <p:nvGrpSpPr>
          <p:cNvPr id="5905" name="グループ化 5904"/>
          <p:cNvGrpSpPr/>
          <p:nvPr/>
        </p:nvGrpSpPr>
        <p:grpSpPr>
          <a:xfrm>
            <a:off x="4184607" y="6576615"/>
            <a:ext cx="2971395" cy="1316805"/>
            <a:chOff x="4184607" y="6551215"/>
            <a:chExt cx="2971395" cy="1316805"/>
          </a:xfrm>
        </p:grpSpPr>
        <p:sp>
          <p:nvSpPr>
            <p:cNvPr id="5826" name="正方形/長方形 5825"/>
            <p:cNvSpPr/>
            <p:nvPr/>
          </p:nvSpPr>
          <p:spPr>
            <a:xfrm>
              <a:off x="4184607" y="6551215"/>
              <a:ext cx="1800493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歳になりました！</a:t>
              </a:r>
            </a:p>
          </p:txBody>
        </p:sp>
        <p:sp>
          <p:nvSpPr>
            <p:cNvPr id="5827" name="正方形/長方形 5826"/>
            <p:cNvSpPr/>
            <p:nvPr/>
          </p:nvSpPr>
          <p:spPr>
            <a:xfrm>
              <a:off x="4184607" y="6792191"/>
              <a:ext cx="128753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</a:t>
              </a:r>
              <a:r>
                <a:rPr lang="ja-JP" altLang="en-US" sz="105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さん</a:t>
              </a:r>
            </a:p>
          </p:txBody>
        </p:sp>
        <p:sp>
          <p:nvSpPr>
            <p:cNvPr id="5828" name="正方形/長方形 5827"/>
            <p:cNvSpPr/>
            <p:nvPr/>
          </p:nvSpPr>
          <p:spPr>
            <a:xfrm>
              <a:off x="4184607" y="7152315"/>
              <a:ext cx="1939915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日生まれ）</a:t>
              </a:r>
            </a:p>
          </p:txBody>
        </p:sp>
        <p:sp>
          <p:nvSpPr>
            <p:cNvPr id="5829" name="正方形/長方形 5828"/>
            <p:cNvSpPr/>
            <p:nvPr/>
          </p:nvSpPr>
          <p:spPr>
            <a:xfrm>
              <a:off x="4184607" y="7416614"/>
              <a:ext cx="2971395" cy="4514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</a:t>
              </a:r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4088981" y="8168540"/>
            <a:ext cx="3143774" cy="530398"/>
            <a:chOff x="4088981" y="8168540"/>
            <a:chExt cx="3143774" cy="530398"/>
          </a:xfrm>
        </p:grpSpPr>
        <p:sp>
          <p:nvSpPr>
            <p:cNvPr id="5907" name="正方形/長方形 5906"/>
            <p:cNvSpPr/>
            <p:nvPr/>
          </p:nvSpPr>
          <p:spPr>
            <a:xfrm>
              <a:off x="4212092" y="8234660"/>
              <a:ext cx="2943910" cy="45780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88981" y="8168540"/>
              <a:ext cx="512002" cy="530398"/>
            </a:xfrm>
            <a:prstGeom prst="rect">
              <a:avLst/>
            </a:prstGeom>
          </p:spPr>
        </p:pic>
        <p:sp>
          <p:nvSpPr>
            <p:cNvPr id="5909" name="正方形/長方形 5908"/>
            <p:cNvSpPr/>
            <p:nvPr/>
          </p:nvSpPr>
          <p:spPr>
            <a:xfrm>
              <a:off x="4730883" y="8322940"/>
              <a:ext cx="2501872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1200" b="1" dirty="0"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お楽しみグルメのコーナー！</a:t>
              </a:r>
            </a:p>
          </p:txBody>
        </p:sp>
      </p:grpSp>
      <p:grpSp>
        <p:nvGrpSpPr>
          <p:cNvPr id="5916" name="グループ化 5915"/>
          <p:cNvGrpSpPr/>
          <p:nvPr/>
        </p:nvGrpSpPr>
        <p:grpSpPr>
          <a:xfrm>
            <a:off x="4169844" y="8774169"/>
            <a:ext cx="2703921" cy="1395467"/>
            <a:chOff x="4169844" y="8774169"/>
            <a:chExt cx="2703921" cy="1395467"/>
          </a:xfrm>
        </p:grpSpPr>
        <p:sp>
          <p:nvSpPr>
            <p:cNvPr id="5832" name="正方形/長方形 5831"/>
            <p:cNvSpPr/>
            <p:nvPr/>
          </p:nvSpPr>
          <p:spPr>
            <a:xfrm>
              <a:off x="4169844" y="8774169"/>
              <a:ext cx="1524776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月</a:t>
              </a:r>
              <a:r>
                <a:rPr lang="en-US" altLang="ja-JP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00</a:t>
              </a:r>
              <a:r>
                <a:rPr lang="ja-JP" altLang="en-US" sz="11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日（○） 夕食</a:t>
              </a:r>
            </a:p>
          </p:txBody>
        </p:sp>
        <p:sp>
          <p:nvSpPr>
            <p:cNvPr id="5833" name="正方形/長方形 5832"/>
            <p:cNvSpPr/>
            <p:nvPr/>
          </p:nvSpPr>
          <p:spPr>
            <a:xfrm>
              <a:off x="4169844" y="9012243"/>
              <a:ext cx="264687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ja-JP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○○○○の○○○○サラダ</a:t>
              </a:r>
            </a:p>
          </p:txBody>
        </p:sp>
        <p:sp>
          <p:nvSpPr>
            <p:cNvPr id="5834" name="正方形/長方形 5833"/>
            <p:cNvSpPr/>
            <p:nvPr/>
          </p:nvSpPr>
          <p:spPr>
            <a:xfrm>
              <a:off x="4184606" y="9359158"/>
              <a:ext cx="2689159" cy="81047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ja-JP" alt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AR丸ゴシック体E" panose="020F0909000000000000" pitchFamily="49" charset="-128"/>
                  <a:ea typeface="AR丸ゴシック体E" panose="020F0909000000000000" pitchFamily="49" charset="-128"/>
                </a:rPr>
                <a:t>○○○○○○○○○○○○○○○○○○○○○○○○○○○○○○○○○○○○○○○○○○○○○○○○○○○○○○○○○○○○○○○○○○</a:t>
              </a:r>
            </a:p>
          </p:txBody>
        </p:sp>
      </p:grpSp>
      <p:pic>
        <p:nvPicPr>
          <p:cNvPr id="12" name="図 11" descr="01-0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27" y="2515653"/>
            <a:ext cx="800588" cy="829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7092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ユーザー定義 14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F07F00"/>
      </a:accent5>
      <a:accent6>
        <a:srgbClr val="FF3399"/>
      </a:accent6>
      <a:hlink>
        <a:srgbClr val="6B9F25"/>
      </a:hlink>
      <a:folHlink>
        <a:srgbClr val="FF3399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20ニュースレター</Template>
  <TotalTime>0</TotalTime>
  <Words>767</Words>
  <Application>Microsoft Office PowerPoint</Application>
  <PresentationFormat>ユーザー設定</PresentationFormat>
  <Paragraphs>40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AR丸ゴシック体E</vt:lpstr>
      <vt:lpstr>HGS創英角ｺﾞｼｯｸUB</vt:lpstr>
      <vt:lpstr>HG丸ｺﾞｼｯｸM-PRO</vt:lpstr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2015-04-28T12:11:55Z</dcterms:created>
  <dcterms:modified xsi:type="dcterms:W3CDTF">2017-02-28T08:32:38Z</dcterms:modified>
</cp:coreProperties>
</file>