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8" r:id="rId2"/>
    <p:sldId id="265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6699"/>
    <a:srgbClr val="FF5050"/>
    <a:srgbClr val="FF2D73"/>
    <a:srgbClr val="FF0066"/>
    <a:srgbClr val="FF2190"/>
    <a:srgbClr val="FF2929"/>
    <a:srgbClr val="FF6600"/>
    <a:srgbClr val="F4A300"/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-29029" y="0"/>
            <a:ext cx="7852229" cy="10907713"/>
            <a:chOff x="-29029" y="0"/>
            <a:chExt cx="7852229" cy="10907713"/>
          </a:xfrm>
        </p:grpSpPr>
        <p:sp>
          <p:nvSpPr>
            <p:cNvPr id="146" name="正方形/長方形 145"/>
            <p:cNvSpPr/>
            <p:nvPr/>
          </p:nvSpPr>
          <p:spPr>
            <a:xfrm>
              <a:off x="-26339" y="0"/>
              <a:ext cx="7839720" cy="1090771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59"/>
            <a:stretch/>
          </p:blipFill>
          <p:spPr>
            <a:xfrm>
              <a:off x="5321273" y="1501909"/>
              <a:ext cx="2501927" cy="2432515"/>
            </a:xfrm>
            <a:prstGeom prst="rect">
              <a:avLst/>
            </a:prstGeom>
          </p:spPr>
        </p:pic>
        <p:pic>
          <p:nvPicPr>
            <p:cNvPr id="7" name="図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645"/>
            <a:stretch/>
          </p:blipFill>
          <p:spPr>
            <a:xfrm>
              <a:off x="5477092" y="4022387"/>
              <a:ext cx="2346108" cy="2438611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83"/>
            <a:stretch/>
          </p:blipFill>
          <p:spPr>
            <a:xfrm>
              <a:off x="-29029" y="3449652"/>
              <a:ext cx="2289026" cy="3182388"/>
            </a:xfrm>
            <a:prstGeom prst="rect">
              <a:avLst/>
            </a:prstGeom>
          </p:spPr>
        </p:pic>
      </p:grpSp>
      <p:sp>
        <p:nvSpPr>
          <p:cNvPr id="209" name="正方形/長方形 208"/>
          <p:cNvSpPr/>
          <p:nvPr/>
        </p:nvSpPr>
        <p:spPr>
          <a:xfrm>
            <a:off x="-10722" y="6533747"/>
            <a:ext cx="7949256" cy="3525224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50" name="表 1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813387"/>
              </p:ext>
            </p:extLst>
          </p:nvPr>
        </p:nvGraphicFramePr>
        <p:xfrm>
          <a:off x="2905315" y="6908542"/>
          <a:ext cx="4084796" cy="2328756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990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3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126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3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126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126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126">
                <a:tc>
                  <a:txBody>
                    <a:bodyPr/>
                    <a:lstStyle/>
                    <a:p>
                      <a:endParaRPr kumimoji="1" lang="ja-JP" altLang="en-US" sz="80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126">
                <a:tc>
                  <a:txBody>
                    <a:bodyPr/>
                    <a:lstStyle/>
                    <a:p>
                      <a:endParaRPr kumimoji="1" lang="ja-JP" altLang="en-US" sz="80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126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0" name="正方形/長方形 209"/>
          <p:cNvSpPr/>
          <p:nvPr/>
        </p:nvSpPr>
        <p:spPr>
          <a:xfrm>
            <a:off x="-26339" y="9744825"/>
            <a:ext cx="7839720" cy="1168255"/>
          </a:xfrm>
          <a:prstGeom prst="rect">
            <a:avLst/>
          </a:prstGeom>
          <a:solidFill>
            <a:srgbClr val="33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375368" y="1216333"/>
            <a:ext cx="7630006" cy="2221315"/>
            <a:chOff x="233860" y="230364"/>
            <a:chExt cx="7630006" cy="2221315"/>
          </a:xfrm>
        </p:grpSpPr>
        <p:sp>
          <p:nvSpPr>
            <p:cNvPr id="145" name="テキスト ボックス 3"/>
            <p:cNvSpPr txBox="1"/>
            <p:nvPr/>
          </p:nvSpPr>
          <p:spPr>
            <a:xfrm>
              <a:off x="233860" y="230364"/>
              <a:ext cx="7630006" cy="126188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7600" b="1" dirty="0">
                  <a:ln w="12700">
                    <a:noFill/>
                    <a:prstDash val="solid"/>
                  </a:ln>
                  <a:solidFill>
                    <a:srgbClr val="663300"/>
                  </a:solidFill>
                  <a:latin typeface="富士ポップＰ" panose="040F0700000000000000" pitchFamily="50" charset="-128"/>
                  <a:ea typeface="富士ポップＰ" panose="040F0700000000000000" pitchFamily="50" charset="-128"/>
                </a:rPr>
                <a:t>ペットシッター</a:t>
              </a:r>
              <a:endParaRPr kumimoji="1" lang="ja-JP" altLang="en-US" sz="7600" b="1" dirty="0">
                <a:ln w="12700">
                  <a:noFill/>
                  <a:prstDash val="solid"/>
                </a:ln>
                <a:solidFill>
                  <a:srgbClr val="663300"/>
                </a:solidFill>
                <a:latin typeface="富士ポップＰ" panose="040F0700000000000000" pitchFamily="50" charset="-128"/>
                <a:ea typeface="富士ポップＰ" panose="040F0700000000000000" pitchFamily="50" charset="-128"/>
              </a:endParaRPr>
            </a:p>
          </p:txBody>
        </p:sp>
        <p:sp>
          <p:nvSpPr>
            <p:cNvPr id="147" name="テキスト ボックス 3"/>
            <p:cNvSpPr txBox="1"/>
            <p:nvPr/>
          </p:nvSpPr>
          <p:spPr>
            <a:xfrm>
              <a:off x="233860" y="1189795"/>
              <a:ext cx="7630006" cy="126188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7600" b="1" dirty="0">
                  <a:ln w="12700">
                    <a:noFill/>
                    <a:prstDash val="solid"/>
                  </a:ln>
                  <a:solidFill>
                    <a:srgbClr val="663300"/>
                  </a:solidFill>
                  <a:latin typeface="富士ポップＰ" panose="040F0700000000000000" pitchFamily="50" charset="-128"/>
                  <a:ea typeface="富士ポップＰ" panose="040F0700000000000000" pitchFamily="50" charset="-128"/>
                </a:rPr>
                <a:t>アスクル</a:t>
              </a:r>
              <a:endParaRPr kumimoji="1" lang="ja-JP" altLang="en-US" sz="7600" b="1" dirty="0">
                <a:ln w="12700">
                  <a:noFill/>
                  <a:prstDash val="solid"/>
                </a:ln>
                <a:solidFill>
                  <a:srgbClr val="663300"/>
                </a:solidFill>
                <a:latin typeface="富士ポップＰ" panose="040F0700000000000000" pitchFamily="50" charset="-128"/>
                <a:ea typeface="富士ポップＰ" panose="040F0700000000000000" pitchFamily="50" charset="-128"/>
              </a:endParaRPr>
            </a:p>
          </p:txBody>
        </p:sp>
      </p:grpSp>
      <p:sp>
        <p:nvSpPr>
          <p:cNvPr id="184" name="正方形/長方形 183"/>
          <p:cNvSpPr/>
          <p:nvPr/>
        </p:nvSpPr>
        <p:spPr>
          <a:xfrm>
            <a:off x="2832745" y="6660173"/>
            <a:ext cx="468681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お散歩・トイレのお世話・お泊り・シッターサービス・トリミングなど</a:t>
            </a:r>
          </a:p>
        </p:txBody>
      </p:sp>
      <p:sp>
        <p:nvSpPr>
          <p:cNvPr id="188" name="正方形/長方形 187"/>
          <p:cNvSpPr/>
          <p:nvPr/>
        </p:nvSpPr>
        <p:spPr>
          <a:xfrm>
            <a:off x="2832745" y="9270910"/>
            <a:ext cx="4712826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US" altLang="ja-JP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交通費はお客様のご自宅までの往復実費が別途かかります。</a:t>
            </a:r>
          </a:p>
          <a:p>
            <a:pPr>
              <a:spcAft>
                <a:spcPts val="200"/>
              </a:spcAft>
            </a:pPr>
            <a:r>
              <a:rPr lang="en-US" altLang="ja-JP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ご自宅まで片道</a:t>
            </a:r>
            <a:r>
              <a:rPr lang="en-US" altLang="ja-JP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分以上かかるお客様は別途出張費がかかります。</a:t>
            </a:r>
          </a:p>
        </p:txBody>
      </p:sp>
      <p:sp>
        <p:nvSpPr>
          <p:cNvPr id="190" name="正方形/長方形 189"/>
          <p:cNvSpPr/>
          <p:nvPr/>
        </p:nvSpPr>
        <p:spPr>
          <a:xfrm>
            <a:off x="2832745" y="9837651"/>
            <a:ext cx="267413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ペットシッター アスクル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2832745" y="10158222"/>
            <a:ext cx="4718882" cy="549631"/>
            <a:chOff x="3115694" y="10366501"/>
            <a:chExt cx="4718882" cy="549631"/>
          </a:xfrm>
        </p:grpSpPr>
        <p:sp>
          <p:nvSpPr>
            <p:cNvPr id="193" name="正方形/長方形 192"/>
            <p:cNvSpPr/>
            <p:nvPr/>
          </p:nvSpPr>
          <p:spPr>
            <a:xfrm>
              <a:off x="3115694" y="10366501"/>
              <a:ext cx="3886200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zh-TW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〒</a:t>
              </a:r>
              <a:r>
                <a:rPr lang="en-US" altLang="zh-TW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135-0061 </a:t>
              </a:r>
              <a:r>
                <a:rPr lang="zh-TW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東京都江東区豊洲</a:t>
              </a:r>
              <a:r>
                <a:rPr lang="en-US" altLang="zh-TW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3-2-3</a:t>
              </a:r>
              <a:endPara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3136473" y="10577578"/>
              <a:ext cx="177163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03-1234-1111</a:t>
              </a:r>
              <a:endPara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4936154" y="10577578"/>
              <a:ext cx="28984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http://www.askult.com/</a:t>
              </a:r>
              <a:endPara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040333" y="6953798"/>
            <a:ext cx="4636688" cy="2299731"/>
            <a:chOff x="582599" y="6792578"/>
            <a:chExt cx="4636688" cy="2299731"/>
          </a:xfrm>
        </p:grpSpPr>
        <p:sp>
          <p:nvSpPr>
            <p:cNvPr id="185" name="正方形/長方形 184"/>
            <p:cNvSpPr/>
            <p:nvPr/>
          </p:nvSpPr>
          <p:spPr>
            <a:xfrm>
              <a:off x="1505715" y="6792578"/>
              <a:ext cx="203132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シッティング料金表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582599" y="7171057"/>
              <a:ext cx="76174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小型犬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1608605" y="7171057"/>
              <a:ext cx="3610682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¥1,500</a:t>
              </a:r>
              <a:r>
                <a:rPr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（お散歩代行のみ￥</a:t>
              </a:r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1,000</a:t>
              </a:r>
              <a:r>
                <a:rPr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  <a:endPara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582599" y="7570579"/>
              <a:ext cx="76174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中型犬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582599" y="7970101"/>
              <a:ext cx="76174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大型犬</a:t>
              </a:r>
              <a:endParaRPr lang="en-US" altLang="ja-JP" sz="1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774959" y="8369623"/>
              <a:ext cx="37702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猫</a:t>
              </a:r>
              <a:endParaRPr lang="en-US" altLang="ja-JP" sz="1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582599" y="8769144"/>
              <a:ext cx="76174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小動物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1608605" y="7570579"/>
              <a:ext cx="3610682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¥2,000</a:t>
              </a:r>
              <a:r>
                <a:rPr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（お散歩代行のみ￥</a:t>
              </a:r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1,200</a:t>
              </a:r>
              <a:r>
                <a:rPr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1608605" y="7970101"/>
              <a:ext cx="3610682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¥3,500</a:t>
              </a:r>
              <a:r>
                <a:rPr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（お散歩代行のみ￥</a:t>
              </a:r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2,000</a:t>
              </a:r>
              <a:r>
                <a:rPr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1608605" y="8369623"/>
              <a:ext cx="89800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¥1,500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1608605" y="8769144"/>
              <a:ext cx="89800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¥1,300</a:t>
              </a:r>
              <a:endPara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19" name="正方形/長方形 218"/>
          <p:cNvSpPr/>
          <p:nvPr/>
        </p:nvSpPr>
        <p:spPr>
          <a:xfrm>
            <a:off x="2263150" y="3661426"/>
            <a:ext cx="3136078" cy="182390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grpSp>
        <p:nvGrpSpPr>
          <p:cNvPr id="211" name="グループ化 210"/>
          <p:cNvGrpSpPr/>
          <p:nvPr/>
        </p:nvGrpSpPr>
        <p:grpSpPr>
          <a:xfrm>
            <a:off x="2469501" y="3791608"/>
            <a:ext cx="2959041" cy="1478720"/>
            <a:chOff x="397188" y="210588"/>
            <a:chExt cx="5543579" cy="2265618"/>
          </a:xfrm>
        </p:grpSpPr>
        <p:sp>
          <p:nvSpPr>
            <p:cNvPr id="205" name="正方形/長方形 204"/>
            <p:cNvSpPr/>
            <p:nvPr/>
          </p:nvSpPr>
          <p:spPr>
            <a:xfrm>
              <a:off x="397188" y="1863178"/>
              <a:ext cx="5543579" cy="6130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000" b="1" spc="50" dirty="0">
                  <a:ln w="9525" cmpd="sng">
                    <a:solidFill>
                      <a:srgbClr val="663300"/>
                    </a:solidFill>
                    <a:prstDash val="solid"/>
                  </a:ln>
                  <a:solidFill>
                    <a:srgbClr val="6633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latin typeface="+mn-ea"/>
                </a:rPr>
                <a:t>入院する事になった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397188" y="210588"/>
              <a:ext cx="5543579" cy="6130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000" b="1" spc="50" dirty="0">
                  <a:ln w="9525" cmpd="sng">
                    <a:solidFill>
                      <a:srgbClr val="663300"/>
                    </a:solidFill>
                    <a:prstDash val="solid"/>
                  </a:ln>
                  <a:solidFill>
                    <a:srgbClr val="6633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latin typeface="+mn-ea"/>
                </a:rPr>
                <a:t>急な出張が入った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397188" y="1063892"/>
              <a:ext cx="5543579" cy="6130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000" b="1" spc="50" dirty="0">
                  <a:ln w="9525" cmpd="sng">
                    <a:solidFill>
                      <a:srgbClr val="663300"/>
                    </a:solidFill>
                    <a:prstDash val="solid"/>
                  </a:ln>
                  <a:solidFill>
                    <a:srgbClr val="6633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latin typeface="+mn-ea"/>
                </a:rPr>
                <a:t>旅行に連れていけない</a:t>
              </a: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420723" y="4173278"/>
            <a:ext cx="2741269" cy="1078611"/>
            <a:chOff x="2319123" y="4213918"/>
            <a:chExt cx="2741269" cy="1078611"/>
          </a:xfrm>
        </p:grpSpPr>
        <p:cxnSp>
          <p:nvCxnSpPr>
            <p:cNvPr id="216" name="直線コネクタ 215"/>
            <p:cNvCxnSpPr/>
            <p:nvPr/>
          </p:nvCxnSpPr>
          <p:spPr>
            <a:xfrm>
              <a:off x="2319123" y="4213918"/>
              <a:ext cx="2741269" cy="0"/>
            </a:xfrm>
            <a:prstGeom prst="line">
              <a:avLst/>
            </a:prstGeom>
            <a:ln w="57150">
              <a:solidFill>
                <a:srgbClr val="FF9D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/>
            <p:cNvCxnSpPr/>
            <p:nvPr/>
          </p:nvCxnSpPr>
          <p:spPr>
            <a:xfrm>
              <a:off x="2319123" y="4819682"/>
              <a:ext cx="2741269" cy="0"/>
            </a:xfrm>
            <a:prstGeom prst="line">
              <a:avLst/>
            </a:prstGeom>
            <a:ln w="57150">
              <a:solidFill>
                <a:srgbClr val="FF9D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コネクタ 217"/>
            <p:cNvCxnSpPr/>
            <p:nvPr/>
          </p:nvCxnSpPr>
          <p:spPr>
            <a:xfrm>
              <a:off x="2319123" y="5292529"/>
              <a:ext cx="2741269" cy="0"/>
            </a:xfrm>
            <a:prstGeom prst="line">
              <a:avLst/>
            </a:prstGeom>
            <a:ln w="57150">
              <a:solidFill>
                <a:srgbClr val="FF9D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グループ化 150"/>
          <p:cNvGrpSpPr/>
          <p:nvPr/>
        </p:nvGrpSpPr>
        <p:grpSpPr>
          <a:xfrm>
            <a:off x="321580" y="7092014"/>
            <a:ext cx="2193892" cy="2084379"/>
            <a:chOff x="290937" y="250381"/>
            <a:chExt cx="7144408" cy="1131371"/>
          </a:xfrm>
        </p:grpSpPr>
        <p:sp>
          <p:nvSpPr>
            <p:cNvPr id="152" name="角丸四角形 151"/>
            <p:cNvSpPr/>
            <p:nvPr/>
          </p:nvSpPr>
          <p:spPr>
            <a:xfrm>
              <a:off x="290937" y="250381"/>
              <a:ext cx="7144408" cy="1131371"/>
            </a:xfrm>
            <a:prstGeom prst="roundRect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角丸四角形 152"/>
            <p:cNvSpPr/>
            <p:nvPr/>
          </p:nvSpPr>
          <p:spPr>
            <a:xfrm>
              <a:off x="691501" y="297162"/>
              <a:ext cx="6318573" cy="1043761"/>
            </a:xfrm>
            <a:prstGeom prst="roundRect">
              <a:avLst>
                <a:gd name="adj" fmla="val 14314"/>
              </a:avLst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4" name="正方形/長方形 153"/>
          <p:cNvSpPr/>
          <p:nvPr/>
        </p:nvSpPr>
        <p:spPr>
          <a:xfrm>
            <a:off x="479423" y="7360208"/>
            <a:ext cx="209473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800" b="1" dirty="0">
                <a:ln w="31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・お散歩代行</a:t>
            </a:r>
            <a:endParaRPr lang="en-US" altLang="ja-JP" sz="1800" b="1" dirty="0">
              <a:ln w="31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800" b="1" dirty="0">
                <a:ln w="31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・トリミングの</a:t>
            </a:r>
          </a:p>
          <a:p>
            <a:pPr>
              <a:spcAft>
                <a:spcPts val="600"/>
              </a:spcAft>
            </a:pPr>
            <a:r>
              <a:rPr lang="ja-JP" altLang="en-US" sz="1800" b="1" dirty="0">
                <a:ln w="31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お客様も</a:t>
            </a:r>
          </a:p>
          <a:p>
            <a:pPr>
              <a:spcAft>
                <a:spcPts val="600"/>
              </a:spcAft>
            </a:pPr>
            <a:r>
              <a:rPr lang="ja-JP" altLang="en-US" sz="3200" b="1" dirty="0">
                <a:ln w="952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大歓迎</a:t>
            </a:r>
            <a:r>
              <a:rPr lang="en-US" altLang="ja-JP" sz="3200" b="1" dirty="0">
                <a:ln w="952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lang="ja-JP" altLang="en-US" sz="3200" b="1" dirty="0">
              <a:ln w="952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5" name="正方形/長方形 154"/>
          <p:cNvSpPr/>
          <p:nvPr/>
        </p:nvSpPr>
        <p:spPr>
          <a:xfrm>
            <a:off x="2214212" y="5647118"/>
            <a:ext cx="42382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b="1" dirty="0">
                <a:ln w="12700">
                  <a:solidFill>
                    <a:srgbClr val="FF5050"/>
                  </a:solidFill>
                  <a:prstDash val="solid"/>
                </a:ln>
                <a:solidFill>
                  <a:srgbClr val="FF505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こんな時に愛情をたっぷりに</a:t>
            </a:r>
            <a:endParaRPr lang="en-US" altLang="ja-JP" sz="2200" b="1" dirty="0">
              <a:ln w="12700">
                <a:solidFill>
                  <a:srgbClr val="FF5050"/>
                </a:solidFill>
                <a:prstDash val="solid"/>
              </a:ln>
              <a:solidFill>
                <a:srgbClr val="FF5050"/>
              </a:solidFill>
              <a:effectLst>
                <a:glow rad="228600">
                  <a:schemeClr val="bg1">
                    <a:alpha val="40000"/>
                  </a:schemeClr>
                </a:glow>
                <a:outerShdw dist="38100" dir="2640000" algn="bl" rotWithShape="0">
                  <a:schemeClr val="accent1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200" b="1" dirty="0">
                <a:ln w="12700">
                  <a:solidFill>
                    <a:srgbClr val="FF5050"/>
                  </a:solidFill>
                  <a:prstDash val="solid"/>
                </a:ln>
                <a:solidFill>
                  <a:srgbClr val="FF505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お世話いたします</a:t>
            </a:r>
            <a:r>
              <a:rPr lang="en-US" altLang="ja-JP" sz="2200" b="1" dirty="0">
                <a:ln w="12700">
                  <a:solidFill>
                    <a:srgbClr val="FF5050"/>
                  </a:solidFill>
                  <a:prstDash val="solid"/>
                </a:ln>
                <a:solidFill>
                  <a:srgbClr val="FF505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lang="ja-JP" altLang="en-US" sz="2200" b="1" dirty="0">
              <a:ln w="12700">
                <a:solidFill>
                  <a:srgbClr val="FF5050"/>
                </a:solidFill>
                <a:prstDash val="solid"/>
              </a:ln>
              <a:solidFill>
                <a:srgbClr val="FF5050"/>
              </a:solidFill>
              <a:effectLst>
                <a:glow rad="228600">
                  <a:schemeClr val="bg1">
                    <a:alpha val="40000"/>
                  </a:schemeClr>
                </a:glow>
                <a:outerShdw dist="38100" dir="2640000" algn="bl" rotWithShape="0">
                  <a:schemeClr val="accent1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17265" y="9860873"/>
            <a:ext cx="1940296" cy="762756"/>
            <a:chOff x="417265" y="9860873"/>
            <a:chExt cx="1940296" cy="762756"/>
          </a:xfrm>
        </p:grpSpPr>
        <p:sp>
          <p:nvSpPr>
            <p:cNvPr id="189" name="正方形/長方形 188"/>
            <p:cNvSpPr/>
            <p:nvPr/>
          </p:nvSpPr>
          <p:spPr>
            <a:xfrm>
              <a:off x="457209" y="9963385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お気軽に</a:t>
              </a:r>
              <a:endParaRPr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お問合せください</a:t>
              </a:r>
            </a:p>
          </p:txBody>
        </p:sp>
        <p:sp>
          <p:nvSpPr>
            <p:cNvPr id="105" name="角丸四角形 104"/>
            <p:cNvSpPr/>
            <p:nvPr/>
          </p:nvSpPr>
          <p:spPr>
            <a:xfrm>
              <a:off x="417265" y="9860873"/>
              <a:ext cx="1940296" cy="762756"/>
            </a:xfrm>
            <a:prstGeom prst="roundRect">
              <a:avLst>
                <a:gd name="adj" fmla="val 23828"/>
              </a:avLst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424060" y="382498"/>
            <a:ext cx="6927454" cy="801449"/>
            <a:chOff x="290937" y="250382"/>
            <a:chExt cx="7144408" cy="892926"/>
          </a:xfrm>
        </p:grpSpPr>
        <p:grpSp>
          <p:nvGrpSpPr>
            <p:cNvPr id="106" name="グループ化 105"/>
            <p:cNvGrpSpPr/>
            <p:nvPr/>
          </p:nvGrpSpPr>
          <p:grpSpPr>
            <a:xfrm>
              <a:off x="290937" y="250382"/>
              <a:ext cx="7144408" cy="892926"/>
              <a:chOff x="290937" y="250381"/>
              <a:chExt cx="7144408" cy="1131371"/>
            </a:xfrm>
          </p:grpSpPr>
          <p:sp>
            <p:nvSpPr>
              <p:cNvPr id="108" name="角丸四角形 107"/>
              <p:cNvSpPr/>
              <p:nvPr/>
            </p:nvSpPr>
            <p:spPr>
              <a:xfrm>
                <a:off x="290937" y="250381"/>
                <a:ext cx="7144408" cy="1131371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/>
              </a:p>
            </p:txBody>
          </p:sp>
          <p:sp>
            <p:nvSpPr>
              <p:cNvPr id="109" name="角丸四角形 108"/>
              <p:cNvSpPr/>
              <p:nvPr/>
            </p:nvSpPr>
            <p:spPr>
              <a:xfrm>
                <a:off x="370148" y="356654"/>
                <a:ext cx="6985987" cy="901051"/>
              </a:xfrm>
              <a:prstGeom prst="roundRect">
                <a:avLst>
                  <a:gd name="adj" fmla="val 14314"/>
                </a:avLst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/>
              </a:p>
            </p:txBody>
          </p:sp>
        </p:grpSp>
        <p:sp>
          <p:nvSpPr>
            <p:cNvPr id="107" name="正方形/長方形 106"/>
            <p:cNvSpPr/>
            <p:nvPr/>
          </p:nvSpPr>
          <p:spPr>
            <a:xfrm>
              <a:off x="494840" y="464105"/>
              <a:ext cx="6736603" cy="582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800" b="1" spc="50" dirty="0">
                  <a:ln w="952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ペットのお世話おまかせください</a:t>
              </a:r>
              <a:r>
                <a:rPr lang="en-US" altLang="ja-JP" sz="2800" b="1" spc="50" dirty="0">
                  <a:ln w="952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!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4836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13ペットシッター</Template>
  <TotalTime>1</TotalTime>
  <Words>251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富士ポップＰ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徳岡 由佳</cp:lastModifiedBy>
  <cp:revision>3</cp:revision>
  <cp:lastPrinted>2015-04-08T02:57:02Z</cp:lastPrinted>
  <dcterms:created xsi:type="dcterms:W3CDTF">2015-04-14T05:26:12Z</dcterms:created>
  <dcterms:modified xsi:type="dcterms:W3CDTF">2017-02-28T09:23:02Z</dcterms:modified>
</cp:coreProperties>
</file>