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B050"/>
    <a:srgbClr val="00B0F0"/>
    <a:srgbClr val="1ED7EA"/>
    <a:srgbClr val="FFFFFF"/>
    <a:srgbClr val="A7200E"/>
    <a:srgbClr val="861B18"/>
    <a:srgbClr val="611211"/>
    <a:srgbClr val="621212"/>
    <a:srgbClr val="FEF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8089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テキスト ボックス 150"/>
          <p:cNvSpPr txBox="1"/>
          <p:nvPr/>
        </p:nvSpPr>
        <p:spPr>
          <a:xfrm>
            <a:off x="2133038" y="946922"/>
            <a:ext cx="3672800" cy="61555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3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河川クリーン活動</a:t>
            </a:r>
            <a:endParaRPr kumimoji="1" lang="ja-JP" altLang="en-US" sz="3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4124554" y="8400597"/>
            <a:ext cx="3409521" cy="7848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 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当日は軍手とゴミ袋を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ご持参ください。</a:t>
            </a:r>
          </a:p>
        </p:txBody>
      </p:sp>
      <p:sp>
        <p:nvSpPr>
          <p:cNvPr id="167" name="正方形/長方形 166"/>
          <p:cNvSpPr/>
          <p:nvPr/>
        </p:nvSpPr>
        <p:spPr>
          <a:xfrm>
            <a:off x="4019693" y="7303790"/>
            <a:ext cx="3359304" cy="91307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＜集合場所＞</a:t>
            </a:r>
          </a:p>
          <a:p>
            <a:pPr>
              <a:lnSpc>
                <a:spcPts val="3200"/>
              </a:lnSpc>
            </a:pPr>
            <a:r>
              <a:rPr lang="ja-JP" altLang="en-US" sz="2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アスクル水辺公園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12765460" y="8205537"/>
            <a:ext cx="493340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241796" y="572072"/>
            <a:ext cx="5262979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みなさんの力を合わせて水と緑を守りましょう！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520708" y="10034765"/>
            <a:ext cx="678583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アスクルパソコン教室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平日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土・日・祝日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 algn="ctr">
              <a:lnSpc>
                <a:spcPts val="21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     03-1234-1111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http://askult.com</a:t>
            </a:r>
          </a:p>
        </p:txBody>
      </p:sp>
      <p:sp>
        <p:nvSpPr>
          <p:cNvPr id="147" name="正方形/長方形 146"/>
          <p:cNvSpPr/>
          <p:nvPr/>
        </p:nvSpPr>
        <p:spPr>
          <a:xfrm>
            <a:off x="0" y="9353550"/>
            <a:ext cx="7775575" cy="15541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53506" y="9446207"/>
            <a:ext cx="6468939" cy="12080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ts val="2500"/>
              </a:lnSpc>
              <a:spcAft>
                <a:spcPts val="1200"/>
              </a:spcAft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お申込み・お問い合わせは</a:t>
            </a:r>
          </a:p>
          <a:p>
            <a:pPr algn="ctr">
              <a:lnSpc>
                <a:spcPts val="2500"/>
              </a:lnSpc>
            </a:pP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あすくる川クリーン活動事務局</a:t>
            </a:r>
          </a:p>
          <a:p>
            <a:pPr algn="ctr">
              <a:lnSpc>
                <a:spcPts val="2500"/>
              </a:lnSpc>
            </a:pPr>
            <a:r>
              <a:rPr lang="en-US" altLang="ja-JP" sz="1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   http://www.askult.com/</a:t>
            </a:r>
            <a:endParaRPr kumimoji="1"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38338" y="8160618"/>
            <a:ext cx="3288080" cy="2616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予約は不要。直接お越しください。小雨決行。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33165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</a:t>
            </a:r>
            <a:endParaRPr kumimoji="1" lang="ja-JP" altLang="en-US" sz="5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685427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kumimoji="1"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837689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kumimoji="1"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ン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989951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kumimoji="1"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142213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kumimoji="1"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ィ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294474" y="1586441"/>
            <a:ext cx="1001468" cy="10014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t"/>
          <a:lstStyle/>
          <a:p>
            <a:pPr algn="dist"/>
            <a:r>
              <a:rPr kumimoji="1" lang="ja-JP" altLang="en-US" sz="5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498" y="5039830"/>
            <a:ext cx="5010756" cy="370035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105241" y="2764463"/>
            <a:ext cx="41440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 募 集！</a:t>
            </a:r>
          </a:p>
        </p:txBody>
      </p:sp>
      <p:sp>
        <p:nvSpPr>
          <p:cNvPr id="7" name="円形吹き出し 6"/>
          <p:cNvSpPr/>
          <p:nvPr/>
        </p:nvSpPr>
        <p:spPr>
          <a:xfrm>
            <a:off x="574158" y="4873250"/>
            <a:ext cx="1063256" cy="761999"/>
          </a:xfrm>
          <a:prstGeom prst="wedgeEllipseCallout">
            <a:avLst>
              <a:gd name="adj1" fmla="val 45834"/>
              <a:gd name="adj2" fmla="val 5380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個人の方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7" name="円形吹き出し 36"/>
          <p:cNvSpPr/>
          <p:nvPr/>
        </p:nvSpPr>
        <p:spPr>
          <a:xfrm>
            <a:off x="1504080" y="4153782"/>
            <a:ext cx="1063256" cy="761999"/>
          </a:xfrm>
          <a:prstGeom prst="wedgeEllipseCallout">
            <a:avLst>
              <a:gd name="adj1" fmla="val 45834"/>
              <a:gd name="adj2" fmla="val 5380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ご家族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8" name="円形吹き出し 37"/>
          <p:cNvSpPr/>
          <p:nvPr/>
        </p:nvSpPr>
        <p:spPr>
          <a:xfrm>
            <a:off x="2710447" y="3817086"/>
            <a:ext cx="1063256" cy="761999"/>
          </a:xfrm>
          <a:prstGeom prst="wedgeEllipseCallout">
            <a:avLst>
              <a:gd name="adj1" fmla="val 19834"/>
              <a:gd name="adj2" fmla="val 67758"/>
            </a:avLst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町内会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円形吹き出し 38"/>
          <p:cNvSpPr/>
          <p:nvPr/>
        </p:nvSpPr>
        <p:spPr>
          <a:xfrm>
            <a:off x="4044404" y="3820630"/>
            <a:ext cx="1063256" cy="761999"/>
          </a:xfrm>
          <a:prstGeom prst="wedgeEllipseCallout">
            <a:avLst>
              <a:gd name="adj1" fmla="val -34166"/>
              <a:gd name="adj2" fmla="val 6217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サークル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団体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0" name="円形吹き出し 39"/>
          <p:cNvSpPr/>
          <p:nvPr/>
        </p:nvSpPr>
        <p:spPr>
          <a:xfrm>
            <a:off x="5272036" y="4185679"/>
            <a:ext cx="1063256" cy="761999"/>
          </a:xfrm>
          <a:prstGeom prst="wedgeEllipseCallout">
            <a:avLst>
              <a:gd name="adj1" fmla="val -44166"/>
              <a:gd name="adj2" fmla="val 5659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企業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1" name="円形吹き出し 40"/>
          <p:cNvSpPr/>
          <p:nvPr/>
        </p:nvSpPr>
        <p:spPr>
          <a:xfrm>
            <a:off x="6180692" y="4873250"/>
            <a:ext cx="1063256" cy="761999"/>
          </a:xfrm>
          <a:prstGeom prst="wedgeEllipseCallout">
            <a:avLst>
              <a:gd name="adj1" fmla="val -56166"/>
              <a:gd name="adj2" fmla="val 3985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44000" rIns="0"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友達同士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95842">
            <a:off x="757554" y="6741041"/>
            <a:ext cx="1772025" cy="215310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 rot="20633994">
            <a:off x="486176" y="8150077"/>
            <a:ext cx="2646878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２回ともご参加の方に</a:t>
            </a:r>
            <a:endParaRPr lang="en-US" altLang="ja-JP" sz="1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「特製タオル」を</a:t>
            </a:r>
            <a:endParaRPr lang="en-US" altLang="ja-JP" sz="1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300"/>
              </a:lnSpc>
            </a:pPr>
            <a:r>
              <a:rPr lang="en-US" altLang="ja-JP" sz="1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</a:t>
            </a:r>
            <a:r>
              <a:rPr lang="ja-JP" altLang="en-US" sz="1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プレゼント！</a:t>
            </a:r>
          </a:p>
        </p:txBody>
      </p:sp>
    </p:spTree>
    <p:extLst>
      <p:ext uri="{BB962C8B-B14F-4D97-AF65-F5344CB8AC3E}">
        <p14:creationId xmlns:p14="http://schemas.microsoft.com/office/powerpoint/2010/main" val="3270258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209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2015-04-28T11:47:00Z</dcterms:created>
  <dcterms:modified xsi:type="dcterms:W3CDTF">2017-02-28T09:25:01Z</dcterms:modified>
</cp:coreProperties>
</file>