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sldIdLst>
    <p:sldId id="260" r:id="rId2"/>
    <p:sldId id="259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00B050"/>
    <a:srgbClr val="00B0F0"/>
    <a:srgbClr val="1ED7EA"/>
    <a:srgbClr val="FFFFFF"/>
    <a:srgbClr val="A7200E"/>
    <a:srgbClr val="861B18"/>
    <a:srgbClr val="611211"/>
    <a:srgbClr val="621212"/>
    <a:srgbClr val="FEFD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 autoAdjust="0"/>
  </p:normalViewPr>
  <p:slideViewPr>
    <p:cSldViewPr snapToGrid="0">
      <p:cViewPr varScale="1">
        <p:scale>
          <a:sx n="46" d="100"/>
          <a:sy n="46" d="100"/>
        </p:scale>
        <p:origin x="2298" y="48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3817"/>
            </a:lvl1pPr>
            <a:lvl2pPr marL="727174" indent="0" algn="ctr">
              <a:buNone/>
              <a:defRPr sz="3182"/>
            </a:lvl2pPr>
            <a:lvl3pPr marL="1454349" indent="0" algn="ctr">
              <a:buNone/>
              <a:defRPr sz="2863"/>
            </a:lvl3pPr>
            <a:lvl4pPr marL="2181522" indent="0" algn="ctr">
              <a:buNone/>
              <a:defRPr sz="2545"/>
            </a:lvl4pPr>
            <a:lvl5pPr marL="2908696" indent="0" algn="ctr">
              <a:buNone/>
              <a:defRPr sz="2545"/>
            </a:lvl5pPr>
            <a:lvl6pPr marL="3635871" indent="0" algn="ctr">
              <a:buNone/>
              <a:defRPr sz="2545"/>
            </a:lvl6pPr>
            <a:lvl7pPr marL="4363045" indent="0" algn="ctr">
              <a:buNone/>
              <a:defRPr sz="2545"/>
            </a:lvl7pPr>
            <a:lvl8pPr marL="5090220" indent="0" algn="ctr">
              <a:buNone/>
              <a:defRPr sz="2545"/>
            </a:lvl8pPr>
            <a:lvl9pPr marL="5817393" indent="0" algn="ctr">
              <a:buNone/>
              <a:defRPr sz="2545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4722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6"/>
            <a:ext cx="1676609" cy="9243782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6"/>
            <a:ext cx="4932630" cy="924378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305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817">
                <a:solidFill>
                  <a:schemeClr val="tx1"/>
                </a:solidFill>
              </a:defRPr>
            </a:lvl1pPr>
            <a:lvl2pPr marL="727174" indent="0">
              <a:buNone/>
              <a:defRPr sz="3182">
                <a:solidFill>
                  <a:schemeClr val="tx1">
                    <a:tint val="75000"/>
                  </a:schemeClr>
                </a:solidFill>
              </a:defRPr>
            </a:lvl2pPr>
            <a:lvl3pPr marL="1454349" indent="0">
              <a:buNone/>
              <a:defRPr sz="2863">
                <a:solidFill>
                  <a:schemeClr val="tx1">
                    <a:tint val="75000"/>
                  </a:schemeClr>
                </a:solidFill>
              </a:defRPr>
            </a:lvl3pPr>
            <a:lvl4pPr marL="2181522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4pPr>
            <a:lvl5pPr marL="2908696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5pPr>
            <a:lvl6pPr marL="3635871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6pPr>
            <a:lvl7pPr marL="4363045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7pPr>
            <a:lvl8pPr marL="5090220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8pPr>
            <a:lvl9pPr marL="5817393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6"/>
            <a:ext cx="32894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6"/>
            <a:ext cx="32894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6"/>
            <a:ext cx="33056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6"/>
            <a:ext cx="33056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5089"/>
            </a:lvl1pPr>
            <a:lvl2pPr>
              <a:defRPr sz="4454"/>
            </a:lvl2pPr>
            <a:lvl3pPr>
              <a:defRPr sz="3817"/>
            </a:lvl3pPr>
            <a:lvl4pPr>
              <a:defRPr sz="3182"/>
            </a:lvl4pPr>
            <a:lvl5pPr>
              <a:defRPr sz="3182"/>
            </a:lvl5pPr>
            <a:lvl6pPr>
              <a:defRPr sz="3182"/>
            </a:lvl6pPr>
            <a:lvl7pPr>
              <a:defRPr sz="3182"/>
            </a:lvl7pPr>
            <a:lvl8pPr>
              <a:defRPr sz="3182"/>
            </a:lvl8pPr>
            <a:lvl9pPr>
              <a:defRPr sz="318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5089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454349" rtl="0" eaLnBrk="1" latinLnBrk="0" hangingPunct="1">
        <a:lnSpc>
          <a:spcPct val="90000"/>
        </a:lnSpc>
        <a:spcBef>
          <a:spcPct val="0"/>
        </a:spcBef>
        <a:buNone/>
        <a:defRPr kumimoji="1" sz="6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49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4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35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2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0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84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57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32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06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098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4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49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22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696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71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45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2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393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808906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テキスト ボックス 150"/>
          <p:cNvSpPr txBox="1"/>
          <p:nvPr/>
        </p:nvSpPr>
        <p:spPr>
          <a:xfrm>
            <a:off x="2133038" y="946922"/>
            <a:ext cx="3672800" cy="615553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r>
              <a:rPr lang="ja-JP" altLang="en-US" sz="3400" b="1" dirty="0">
                <a:solidFill>
                  <a:srgbClr val="00B05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河川クリーン活動</a:t>
            </a:r>
            <a:endParaRPr kumimoji="1" lang="ja-JP" altLang="en-US" sz="3400" b="1" dirty="0">
              <a:solidFill>
                <a:srgbClr val="00B05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53" name="テキスト ボックス 152"/>
          <p:cNvSpPr txBox="1"/>
          <p:nvPr/>
        </p:nvSpPr>
        <p:spPr>
          <a:xfrm>
            <a:off x="4124554" y="8400597"/>
            <a:ext cx="3409521" cy="78483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800" dirty="0">
                <a:solidFill>
                  <a:srgbClr val="00B05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 </a:t>
            </a:r>
            <a:r>
              <a:rPr lang="ja-JP" altLang="en-US" sz="1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当日は軍手とゴミ袋を</a:t>
            </a:r>
            <a:endParaRPr lang="en-US" altLang="ja-JP" sz="1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ts val="2700"/>
              </a:lnSpc>
            </a:pPr>
            <a:r>
              <a:rPr lang="en-US" altLang="ja-JP" sz="1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                </a:t>
            </a:r>
            <a:r>
              <a:rPr lang="ja-JP" altLang="en-US" sz="1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ご持参ください。</a:t>
            </a:r>
          </a:p>
        </p:txBody>
      </p:sp>
      <p:sp>
        <p:nvSpPr>
          <p:cNvPr id="167" name="正方形/長方形 166"/>
          <p:cNvSpPr/>
          <p:nvPr/>
        </p:nvSpPr>
        <p:spPr>
          <a:xfrm>
            <a:off x="4019693" y="7303790"/>
            <a:ext cx="3359304" cy="913070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pPr>
              <a:lnSpc>
                <a:spcPts val="3200"/>
              </a:lnSpc>
            </a:pPr>
            <a:r>
              <a:rPr lang="ja-JP" altLang="en-US" sz="3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＜集合場所＞</a:t>
            </a:r>
          </a:p>
          <a:p>
            <a:pPr>
              <a:lnSpc>
                <a:spcPts val="3200"/>
              </a:lnSpc>
            </a:pPr>
            <a:r>
              <a:rPr lang="ja-JP" altLang="en-US" sz="2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   アスクル水辺公園</a:t>
            </a:r>
          </a:p>
        </p:txBody>
      </p:sp>
      <p:sp>
        <p:nvSpPr>
          <p:cNvPr id="168" name="テキスト ボックス 167"/>
          <p:cNvSpPr txBox="1"/>
          <p:nvPr/>
        </p:nvSpPr>
        <p:spPr>
          <a:xfrm>
            <a:off x="12765460" y="8205537"/>
            <a:ext cx="493340" cy="92398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endParaRPr kumimoji="1" lang="ja-JP" altLang="en-US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52" name="テキスト ボックス 151"/>
          <p:cNvSpPr txBox="1"/>
          <p:nvPr/>
        </p:nvSpPr>
        <p:spPr>
          <a:xfrm>
            <a:off x="1241796" y="572072"/>
            <a:ext cx="5262979" cy="369332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ctr"/>
            <a:r>
              <a:rPr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みなさんの力を合わせて水と緑を守りましょう！</a:t>
            </a:r>
            <a:endParaRPr kumimoji="1" lang="ja-JP" altLang="en-US" sz="1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45" name="テキスト ボックス 144"/>
          <p:cNvSpPr txBox="1"/>
          <p:nvPr/>
        </p:nvSpPr>
        <p:spPr>
          <a:xfrm>
            <a:off x="520708" y="10034765"/>
            <a:ext cx="6785833" cy="6309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100"/>
              </a:lnSpc>
            </a:pPr>
            <a:r>
              <a:rPr lang="ja-JP" altLang="en-US" sz="1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アスクルパソコン教室</a:t>
            </a: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平日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～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土・日・祝日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10:00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～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17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）</a:t>
            </a:r>
          </a:p>
          <a:p>
            <a:pPr algn="ctr">
              <a:lnSpc>
                <a:spcPts val="2100"/>
              </a:lnSpc>
            </a:pP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東京都豊洲</a:t>
            </a:r>
            <a:r>
              <a:rPr lang="en-US" altLang="ja-JP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3-2-3     03-1234-1111</a:t>
            </a: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 </a:t>
            </a:r>
            <a:r>
              <a:rPr lang="en-US" altLang="ja-JP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http://askult.com</a:t>
            </a:r>
          </a:p>
        </p:txBody>
      </p:sp>
      <p:sp>
        <p:nvSpPr>
          <p:cNvPr id="147" name="正方形/長方形 146"/>
          <p:cNvSpPr/>
          <p:nvPr/>
        </p:nvSpPr>
        <p:spPr>
          <a:xfrm>
            <a:off x="0" y="9353550"/>
            <a:ext cx="7775575" cy="1554163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8" name="テキスト ボックス 147"/>
          <p:cNvSpPr txBox="1"/>
          <p:nvPr/>
        </p:nvSpPr>
        <p:spPr>
          <a:xfrm>
            <a:off x="653506" y="9446207"/>
            <a:ext cx="6468939" cy="1208023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ts val="2500"/>
              </a:lnSpc>
              <a:spcAft>
                <a:spcPts val="1200"/>
              </a:spcAft>
            </a:pPr>
            <a:r>
              <a:rPr lang="ja-JP" altLang="en-US" sz="1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お申込み・お問い合わせは</a:t>
            </a:r>
          </a:p>
          <a:p>
            <a:pPr algn="ctr">
              <a:lnSpc>
                <a:spcPts val="2500"/>
              </a:lnSpc>
            </a:pPr>
            <a:r>
              <a:rPr lang="ja-JP" altLang="en-US" sz="2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あすくる川クリーン活動事務局</a:t>
            </a:r>
          </a:p>
          <a:p>
            <a:pPr algn="ctr">
              <a:lnSpc>
                <a:spcPts val="2500"/>
              </a:lnSpc>
            </a:pPr>
            <a:r>
              <a:rPr lang="en-US" altLang="ja-JP" sz="1800" b="1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03-1234-1111   http://www.askult.com/</a:t>
            </a:r>
            <a:endParaRPr kumimoji="1" lang="ja-JP" altLang="en-US" sz="18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4138338" y="8160618"/>
            <a:ext cx="3288080" cy="261610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r>
              <a:rPr lang="en-US" altLang="ja-JP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11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予約は不要。直接お越しください。小雨決行。</a:t>
            </a:r>
            <a:endParaRPr kumimoji="1" lang="ja-JP" altLang="en-US" sz="11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533165" y="1586441"/>
            <a:ext cx="1001468" cy="1001468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216000" bIns="0" rtlCol="0" anchor="t"/>
          <a:lstStyle/>
          <a:p>
            <a:pPr algn="dist"/>
            <a:r>
              <a:rPr lang="ja-JP" altLang="en-US" sz="5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ボ</a:t>
            </a:r>
            <a:endParaRPr kumimoji="1" lang="ja-JP" altLang="en-US" sz="54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4" name="正方形/長方形 23"/>
          <p:cNvSpPr/>
          <p:nvPr/>
        </p:nvSpPr>
        <p:spPr>
          <a:xfrm>
            <a:off x="1685427" y="1586441"/>
            <a:ext cx="1001468" cy="1001468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216000" bIns="0" rtlCol="0" anchor="t"/>
          <a:lstStyle/>
          <a:p>
            <a:pPr algn="dist"/>
            <a:r>
              <a:rPr kumimoji="1" lang="ja-JP" altLang="en-US" sz="5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ラ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2837689" y="1586441"/>
            <a:ext cx="1001468" cy="1001468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216000" bIns="0" rtlCol="0" anchor="t"/>
          <a:lstStyle/>
          <a:p>
            <a:pPr algn="dist"/>
            <a:r>
              <a:rPr kumimoji="1" lang="ja-JP" altLang="en-US" sz="5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ン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3989951" y="1586441"/>
            <a:ext cx="1001468" cy="1001468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216000" bIns="0" rtlCol="0" anchor="t"/>
          <a:lstStyle/>
          <a:p>
            <a:pPr algn="dist"/>
            <a:r>
              <a:rPr kumimoji="1" lang="ja-JP" altLang="en-US" sz="5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テ</a:t>
            </a:r>
          </a:p>
        </p:txBody>
      </p:sp>
      <p:sp>
        <p:nvSpPr>
          <p:cNvPr id="31" name="正方形/長方形 30"/>
          <p:cNvSpPr/>
          <p:nvPr/>
        </p:nvSpPr>
        <p:spPr>
          <a:xfrm>
            <a:off x="5142213" y="1586441"/>
            <a:ext cx="1001468" cy="1001468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216000" bIns="0" rtlCol="0" anchor="t"/>
          <a:lstStyle/>
          <a:p>
            <a:pPr algn="dist"/>
            <a:r>
              <a:rPr kumimoji="1" lang="ja-JP" altLang="en-US" sz="5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ィ</a:t>
            </a:r>
          </a:p>
        </p:txBody>
      </p:sp>
      <p:sp>
        <p:nvSpPr>
          <p:cNvPr id="32" name="正方形/長方形 31"/>
          <p:cNvSpPr/>
          <p:nvPr/>
        </p:nvSpPr>
        <p:spPr>
          <a:xfrm>
            <a:off x="6294474" y="1586441"/>
            <a:ext cx="1001468" cy="1001468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216000" bIns="0" rtlCol="0" anchor="t"/>
          <a:lstStyle/>
          <a:p>
            <a:pPr algn="dist"/>
            <a:r>
              <a:rPr kumimoji="1" lang="ja-JP" altLang="en-US" sz="5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</a:t>
            </a: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403498" y="5039830"/>
            <a:ext cx="5010756" cy="3700355"/>
          </a:xfrm>
          <a:prstGeom prst="rect">
            <a:avLst/>
          </a:prstGeom>
        </p:spPr>
      </p:pic>
      <p:sp>
        <p:nvSpPr>
          <p:cNvPr id="5" name="テキスト ボックス 4"/>
          <p:cNvSpPr txBox="1"/>
          <p:nvPr/>
        </p:nvSpPr>
        <p:spPr>
          <a:xfrm>
            <a:off x="2105241" y="2764463"/>
            <a:ext cx="4144083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6600" dirty="0">
                <a:solidFill>
                  <a:schemeClr val="tx1">
                    <a:lumMod val="65000"/>
                    <a:lumOff val="3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大 募 集！</a:t>
            </a:r>
          </a:p>
        </p:txBody>
      </p:sp>
      <p:sp>
        <p:nvSpPr>
          <p:cNvPr id="7" name="円形吹き出し 6"/>
          <p:cNvSpPr/>
          <p:nvPr/>
        </p:nvSpPr>
        <p:spPr>
          <a:xfrm>
            <a:off x="574158" y="4873250"/>
            <a:ext cx="1063256" cy="761999"/>
          </a:xfrm>
          <a:prstGeom prst="wedgeEllipseCallout">
            <a:avLst>
              <a:gd name="adj1" fmla="val 45834"/>
              <a:gd name="adj2" fmla="val 53804"/>
            </a:avLst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144000" rIns="0" rtlCol="0" anchor="ctr"/>
          <a:lstStyle/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個人の方</a:t>
            </a:r>
            <a:endParaRPr kumimoji="1" lang="ja-JP" altLang="en-US" sz="1400" dirty="0">
              <a:solidFill>
                <a:schemeClr val="bg1"/>
              </a:solidFill>
            </a:endParaRPr>
          </a:p>
        </p:txBody>
      </p:sp>
      <p:sp>
        <p:nvSpPr>
          <p:cNvPr id="37" name="円形吹き出し 36"/>
          <p:cNvSpPr/>
          <p:nvPr/>
        </p:nvSpPr>
        <p:spPr>
          <a:xfrm>
            <a:off x="1504080" y="4153782"/>
            <a:ext cx="1063256" cy="761999"/>
          </a:xfrm>
          <a:prstGeom prst="wedgeEllipseCallout">
            <a:avLst>
              <a:gd name="adj1" fmla="val 45834"/>
              <a:gd name="adj2" fmla="val 53804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144000" rIns="0" rtlCol="0" anchor="ctr"/>
          <a:lstStyle/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ご家族</a:t>
            </a:r>
            <a:endParaRPr kumimoji="1" lang="ja-JP" altLang="en-US" sz="1400" dirty="0">
              <a:solidFill>
                <a:schemeClr val="bg1"/>
              </a:solidFill>
            </a:endParaRPr>
          </a:p>
        </p:txBody>
      </p:sp>
      <p:sp>
        <p:nvSpPr>
          <p:cNvPr id="38" name="円形吹き出し 37"/>
          <p:cNvSpPr/>
          <p:nvPr/>
        </p:nvSpPr>
        <p:spPr>
          <a:xfrm>
            <a:off x="2710447" y="3817086"/>
            <a:ext cx="1063256" cy="761999"/>
          </a:xfrm>
          <a:prstGeom prst="wedgeEllipseCallout">
            <a:avLst>
              <a:gd name="adj1" fmla="val 19834"/>
              <a:gd name="adj2" fmla="val 67758"/>
            </a:avLst>
          </a:prstGeom>
          <a:solidFill>
            <a:srgbClr val="99CC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144000" rIns="0" rtlCol="0" anchor="ctr"/>
          <a:lstStyle/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町内会</a:t>
            </a:r>
            <a:endParaRPr kumimoji="1" lang="ja-JP" altLang="en-US" sz="1400" dirty="0">
              <a:solidFill>
                <a:schemeClr val="bg1"/>
              </a:solidFill>
            </a:endParaRPr>
          </a:p>
        </p:txBody>
      </p:sp>
      <p:sp>
        <p:nvSpPr>
          <p:cNvPr id="39" name="円形吹き出し 38"/>
          <p:cNvSpPr/>
          <p:nvPr/>
        </p:nvSpPr>
        <p:spPr>
          <a:xfrm>
            <a:off x="4044404" y="3820630"/>
            <a:ext cx="1063256" cy="761999"/>
          </a:xfrm>
          <a:prstGeom prst="wedgeEllipseCallout">
            <a:avLst>
              <a:gd name="adj1" fmla="val -34166"/>
              <a:gd name="adj2" fmla="val 62176"/>
            </a:avLst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144000" rIns="0" rtlCol="0" anchor="ctr"/>
          <a:lstStyle/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サークル</a:t>
            </a:r>
            <a:endParaRPr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団体</a:t>
            </a:r>
            <a:endParaRPr kumimoji="1" lang="ja-JP" altLang="en-US" sz="1400" dirty="0">
              <a:solidFill>
                <a:schemeClr val="bg1"/>
              </a:solidFill>
            </a:endParaRPr>
          </a:p>
        </p:txBody>
      </p:sp>
      <p:sp>
        <p:nvSpPr>
          <p:cNvPr id="40" name="円形吹き出し 39"/>
          <p:cNvSpPr/>
          <p:nvPr/>
        </p:nvSpPr>
        <p:spPr>
          <a:xfrm>
            <a:off x="5272036" y="4185679"/>
            <a:ext cx="1063256" cy="761999"/>
          </a:xfrm>
          <a:prstGeom prst="wedgeEllipseCallout">
            <a:avLst>
              <a:gd name="adj1" fmla="val -44166"/>
              <a:gd name="adj2" fmla="val 56595"/>
            </a:avLst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144000" rIns="0" rtlCol="0" anchor="ctr"/>
          <a:lstStyle/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企業</a:t>
            </a:r>
            <a:endParaRPr kumimoji="1" lang="ja-JP" altLang="en-US" sz="1400" dirty="0">
              <a:solidFill>
                <a:schemeClr val="bg1"/>
              </a:solidFill>
            </a:endParaRPr>
          </a:p>
        </p:txBody>
      </p:sp>
      <p:sp>
        <p:nvSpPr>
          <p:cNvPr id="41" name="円形吹き出し 40"/>
          <p:cNvSpPr/>
          <p:nvPr/>
        </p:nvSpPr>
        <p:spPr>
          <a:xfrm>
            <a:off x="6180692" y="4873250"/>
            <a:ext cx="1063256" cy="761999"/>
          </a:xfrm>
          <a:prstGeom prst="wedgeEllipseCallout">
            <a:avLst>
              <a:gd name="adj1" fmla="val -56166"/>
              <a:gd name="adj2" fmla="val 39850"/>
            </a:avLst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144000" rIns="0" rtlCol="0" anchor="ctr"/>
          <a:lstStyle/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友達同士</a:t>
            </a:r>
            <a:endParaRPr kumimoji="1" lang="ja-JP" altLang="en-US" sz="1400" dirty="0">
              <a:solidFill>
                <a:schemeClr val="bg1"/>
              </a:solidFill>
            </a:endParaRPr>
          </a:p>
        </p:txBody>
      </p:sp>
      <p:pic>
        <p:nvPicPr>
          <p:cNvPr id="8" name="図 7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 rot="20695842">
            <a:off x="757554" y="6741041"/>
            <a:ext cx="1772025" cy="2153104"/>
          </a:xfrm>
          <a:prstGeom prst="rect">
            <a:avLst/>
          </a:prstGeom>
        </p:spPr>
      </p:pic>
      <p:sp>
        <p:nvSpPr>
          <p:cNvPr id="9" name="テキスト ボックス 8"/>
          <p:cNvSpPr txBox="1"/>
          <p:nvPr/>
        </p:nvSpPr>
        <p:spPr>
          <a:xfrm rot="20633994">
            <a:off x="486176" y="8150077"/>
            <a:ext cx="2646878" cy="9771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300"/>
              </a:lnSpc>
            </a:pPr>
            <a:r>
              <a:rPr lang="ja-JP" altLang="en-US" sz="1800" b="1" dirty="0">
                <a:solidFill>
                  <a:srgbClr val="00B05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２回ともご参加の方に</a:t>
            </a:r>
            <a:endParaRPr lang="en-US" altLang="ja-JP" sz="1800" b="1" dirty="0">
              <a:solidFill>
                <a:srgbClr val="00B05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ts val="2300"/>
              </a:lnSpc>
            </a:pPr>
            <a:r>
              <a:rPr lang="ja-JP" altLang="en-US" sz="1800" b="1" dirty="0">
                <a:solidFill>
                  <a:srgbClr val="00B05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「特製タオル」を</a:t>
            </a:r>
            <a:endParaRPr lang="en-US" altLang="ja-JP" sz="1800" b="1" dirty="0">
              <a:solidFill>
                <a:srgbClr val="00B05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ts val="2300"/>
              </a:lnSpc>
            </a:pPr>
            <a:r>
              <a:rPr lang="en-US" altLang="ja-JP" sz="1800" b="1" dirty="0">
                <a:solidFill>
                  <a:srgbClr val="00B05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              </a:t>
            </a:r>
            <a:r>
              <a:rPr lang="ja-JP" altLang="en-US" sz="1800" b="1" dirty="0">
                <a:solidFill>
                  <a:srgbClr val="00B05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プレゼント！</a:t>
            </a:r>
          </a:p>
        </p:txBody>
      </p:sp>
    </p:spTree>
    <p:extLst>
      <p:ext uri="{BB962C8B-B14F-4D97-AF65-F5344CB8AC3E}">
        <p14:creationId xmlns:p14="http://schemas.microsoft.com/office/powerpoint/2010/main" val="32702586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none" rtlCol="0">
        <a:spAutoFit/>
      </a:bodyPr>
      <a:lstStyle>
        <a:defPPr>
          <a:defRPr dirty="0">
            <a:latin typeface="メイリオ" panose="020B0604030504040204" pitchFamily="50" charset="-128"/>
            <a:ea typeface="メイリオ" panose="020B0604030504040204" pitchFamily="50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32.potx" id="{A2FFFB87-B135-4F6F-93C3-31EBF096B488}" vid="{48EE3F0C-4BC7-4324-B8FB-B9F6BD660F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32</Template>
  <TotalTime>0</TotalTime>
  <Words>209</Words>
  <Application>Microsoft Office PowerPoint</Application>
  <PresentationFormat>ユーザー設定</PresentationFormat>
  <Paragraphs>46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2015-04-28T11:47:00Z</dcterms:created>
  <dcterms:modified xsi:type="dcterms:W3CDTF">2017-02-28T09:25:01Z</dcterms:modified>
</cp:coreProperties>
</file>

<file path=docProps/thumbnail.jpeg>
</file>