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59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  <p15:guide id="3" orient="horz" pos="37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A7200E"/>
    <a:srgbClr val="861B18"/>
    <a:srgbClr val="611211"/>
    <a:srgbClr val="621212"/>
    <a:srgbClr val="FEFDD5"/>
    <a:srgbClr val="1ED7EA"/>
    <a:srgbClr val="13CACE"/>
    <a:srgbClr val="99CC00"/>
    <a:srgbClr val="FAF3A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 autoAdjust="0"/>
  </p:normalViewPr>
  <p:slideViewPr>
    <p:cSldViewPr snapToGrid="0">
      <p:cViewPr varScale="1">
        <p:scale>
          <a:sx n="46" d="100"/>
          <a:sy n="46" d="100"/>
        </p:scale>
        <p:origin x="2298" y="48"/>
      </p:cViewPr>
      <p:guideLst>
        <p:guide orient="horz" pos="3435"/>
        <p:guide pos="2449"/>
        <p:guide orient="horz" pos="37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433130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 cstate="print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テキスト ボックス 39"/>
          <p:cNvSpPr txBox="1"/>
          <p:nvPr/>
        </p:nvSpPr>
        <p:spPr>
          <a:xfrm>
            <a:off x="1895239" y="6677992"/>
            <a:ext cx="39549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spc="300" dirty="0">
                <a:solidFill>
                  <a:schemeClr val="accent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雨の日にご来店でお得！</a:t>
            </a:r>
          </a:p>
        </p:txBody>
      </p:sp>
      <p:sp>
        <p:nvSpPr>
          <p:cNvPr id="114" name="テキスト ボックス 113"/>
          <p:cNvSpPr txBox="1"/>
          <p:nvPr/>
        </p:nvSpPr>
        <p:spPr>
          <a:xfrm>
            <a:off x="1895239" y="7531485"/>
            <a:ext cx="45479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spc="300" dirty="0">
                <a:solidFill>
                  <a:schemeClr val="accent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スタンプカードポイント</a:t>
            </a:r>
            <a:r>
              <a:rPr kumimoji="1" lang="en-US" altLang="ja-JP" sz="2400" b="1" spc="300" dirty="0">
                <a:solidFill>
                  <a:schemeClr val="accent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</a:t>
            </a:r>
            <a:r>
              <a:rPr kumimoji="1" lang="ja-JP" altLang="en-US" sz="2400" b="1" spc="300" dirty="0">
                <a:solidFill>
                  <a:schemeClr val="accent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倍</a:t>
            </a:r>
          </a:p>
        </p:txBody>
      </p:sp>
      <p:sp>
        <p:nvSpPr>
          <p:cNvPr id="116" name="テキスト ボックス 115"/>
          <p:cNvSpPr txBox="1"/>
          <p:nvPr/>
        </p:nvSpPr>
        <p:spPr>
          <a:xfrm>
            <a:off x="1895239" y="8384978"/>
            <a:ext cx="430117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spc="300" dirty="0">
                <a:solidFill>
                  <a:schemeClr val="accent1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先着でノベルティー進呈！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1526403" y="9561014"/>
            <a:ext cx="2988819" cy="75405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spcAft>
                <a:spcPts val="600"/>
              </a:spcAft>
            </a:pPr>
            <a:r>
              <a:rPr kumimoji="1"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Boutique ASKUL</a:t>
            </a:r>
          </a:p>
          <a:p>
            <a:r>
              <a:rPr lang="zh-TW" altLang="en-US" sz="1400" spc="-1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東京都江東区豊洲</a:t>
            </a:r>
            <a:r>
              <a:rPr lang="en-US" altLang="zh-TW" sz="1400" spc="-1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3-2-3</a:t>
            </a:r>
            <a:r>
              <a:rPr lang="ja-JP" altLang="en-US" sz="1400" spc="-1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 </a:t>
            </a:r>
            <a:r>
              <a:rPr lang="en-US" altLang="ja-JP" sz="1400" spc="-1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03-1234-1111</a:t>
            </a:r>
            <a:endParaRPr kumimoji="1" lang="ja-JP" altLang="en-US" sz="1400" spc="-1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18" name="正方形/長方形 117"/>
          <p:cNvSpPr/>
          <p:nvPr/>
        </p:nvSpPr>
        <p:spPr>
          <a:xfrm>
            <a:off x="5163964" y="9246049"/>
            <a:ext cx="2302620" cy="1354731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地図</a:t>
            </a:r>
            <a:endParaRPr kumimoji="1" lang="ja-JP" altLang="en-US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406344" y="1439404"/>
            <a:ext cx="8330065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k-SK" altLang="ja-JP" sz="11500" spc="-100" dirty="0">
                <a:solidFill>
                  <a:schemeClr val="bg2">
                    <a:lumMod val="25000"/>
                  </a:schemeClr>
                </a:solidFill>
                <a:latin typeface="American Typewriter Light"/>
                <a:ea typeface="メイリオ" panose="020B0604030504040204" pitchFamily="50" charset="-128"/>
                <a:cs typeface="American Typewriter Light"/>
              </a:rPr>
              <a:t>Rainy Day</a:t>
            </a:r>
            <a:endParaRPr kumimoji="1" lang="ja-JP" altLang="en-US" sz="11500" spc="-100" dirty="0">
              <a:solidFill>
                <a:schemeClr val="bg2">
                  <a:lumMod val="25000"/>
                </a:schemeClr>
              </a:solidFill>
              <a:latin typeface="American Typewriter Light"/>
              <a:ea typeface="メイリオ" panose="020B0604030504040204" pitchFamily="50" charset="-128"/>
              <a:cs typeface="American Typewriter Light"/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827480" y="3403765"/>
            <a:ext cx="4829577" cy="5693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100" b="1" spc="-150" dirty="0">
                <a:solidFill>
                  <a:schemeClr val="accent1">
                    <a:lumMod val="75000"/>
                  </a:schemeClr>
                </a:solidFill>
                <a:latin typeface="ＤＦＰ教科書体W3"/>
                <a:ea typeface="ＤＦＰ教科書体W3"/>
                <a:cs typeface="ＤＦＰ教科書体W3"/>
              </a:rPr>
              <a:t>雨の日限定サービス実施中</a:t>
            </a:r>
            <a:endParaRPr kumimoji="1" lang="ja-JP" altLang="en-US" sz="3100" b="1" spc="-150" dirty="0">
              <a:solidFill>
                <a:schemeClr val="accent1">
                  <a:lumMod val="75000"/>
                </a:schemeClr>
              </a:solidFill>
              <a:latin typeface="ＤＦＰ教科書体W3"/>
              <a:ea typeface="ＤＦＰ教科書体W3"/>
              <a:cs typeface="ＤＦＰ教科書体W3"/>
            </a:endParaRPr>
          </a:p>
        </p:txBody>
      </p:sp>
    </p:spTree>
    <p:extLst>
      <p:ext uri="{BB962C8B-B14F-4D97-AF65-F5344CB8AC3E}">
        <p14:creationId xmlns:p14="http://schemas.microsoft.com/office/powerpoint/2010/main" val="5800067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none" rtlCol="0">
        <a:spAutoFit/>
      </a:bodyPr>
      <a:lstStyle>
        <a:defPPr>
          <a:defRPr dirty="0">
            <a:latin typeface="メイリオ" panose="020B0604030504040204" pitchFamily="50" charset="-128"/>
            <a:ea typeface="メイリオ" panose="020B060403050404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32</Template>
  <TotalTime>0</TotalTime>
  <Words>139</Words>
  <Application>Microsoft Office PowerPoint</Application>
  <PresentationFormat>ユーザー設定</PresentationFormat>
  <Paragraphs>25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American Typewriter Light</vt:lpstr>
      <vt:lpstr>ＤＦＰ教科書体W3</vt:lpstr>
      <vt:lpstr>HG丸ｺﾞｼｯｸM-PRO</vt:lpstr>
      <vt:lpstr>ＭＳ Ｐゴシック</vt:lpstr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2015-04-28T11:48:07Z</dcterms:created>
  <dcterms:modified xsi:type="dcterms:W3CDTF">2017-02-28T09:26:25Z</dcterms:modified>
</cp:coreProperties>
</file>

<file path=docProps/thumbnail.jpeg>
</file>