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sldIdLst>
    <p:sldId id="259" r:id="rId2"/>
    <p:sldId id="262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  <p15:guide id="3" orient="horz" pos="37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A7200E"/>
    <a:srgbClr val="861B18"/>
    <a:srgbClr val="611211"/>
    <a:srgbClr val="621212"/>
    <a:srgbClr val="FEFDD5"/>
    <a:srgbClr val="1ED7EA"/>
    <a:srgbClr val="13CACE"/>
    <a:srgbClr val="99CC00"/>
    <a:srgbClr val="FAF3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 autoAdjust="0"/>
  </p:normalViewPr>
  <p:slideViewPr>
    <p:cSldViewPr snapToGrid="0">
      <p:cViewPr varScale="1">
        <p:scale>
          <a:sx n="46" d="100"/>
          <a:sy n="46" d="100"/>
        </p:scale>
        <p:origin x="2298" y="48"/>
      </p:cViewPr>
      <p:guideLst>
        <p:guide orient="horz" pos="3435"/>
        <p:guide pos="2449"/>
        <p:guide orient="horz" pos="37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954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817"/>
            </a:lvl1pPr>
            <a:lvl2pPr marL="727174" indent="0" algn="ctr">
              <a:buNone/>
              <a:defRPr sz="3182"/>
            </a:lvl2pPr>
            <a:lvl3pPr marL="1454349" indent="0" algn="ctr">
              <a:buNone/>
              <a:defRPr sz="2863"/>
            </a:lvl3pPr>
            <a:lvl4pPr marL="2181522" indent="0" algn="ctr">
              <a:buNone/>
              <a:defRPr sz="2545"/>
            </a:lvl4pPr>
            <a:lvl5pPr marL="2908696" indent="0" algn="ctr">
              <a:buNone/>
              <a:defRPr sz="2545"/>
            </a:lvl5pPr>
            <a:lvl6pPr marL="3635871" indent="0" algn="ctr">
              <a:buNone/>
              <a:defRPr sz="2545"/>
            </a:lvl6pPr>
            <a:lvl7pPr marL="4363045" indent="0" algn="ctr">
              <a:buNone/>
              <a:defRPr sz="2545"/>
            </a:lvl7pPr>
            <a:lvl8pPr marL="5090220" indent="0" algn="ctr">
              <a:buNone/>
              <a:defRPr sz="2545"/>
            </a:lvl8pPr>
            <a:lvl9pPr marL="5817393" indent="0" algn="ctr">
              <a:buNone/>
              <a:defRPr sz="2545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5001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2903674"/>
            <a:ext cx="6706433" cy="69208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4722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6"/>
            <a:ext cx="1676609" cy="9243782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6"/>
            <a:ext cx="4932630" cy="924378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96305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533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571" y="2903674"/>
            <a:ext cx="6706433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727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954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817">
                <a:solidFill>
                  <a:schemeClr val="tx1"/>
                </a:solidFill>
              </a:defRPr>
            </a:lvl1pPr>
            <a:lvl2pPr marL="727174" indent="0">
              <a:buNone/>
              <a:defRPr sz="3182">
                <a:solidFill>
                  <a:schemeClr val="tx1">
                    <a:tint val="75000"/>
                  </a:schemeClr>
                </a:solidFill>
              </a:defRPr>
            </a:lvl2pPr>
            <a:lvl3pPr marL="1454349" indent="0">
              <a:buNone/>
              <a:defRPr sz="2863">
                <a:solidFill>
                  <a:schemeClr val="tx1">
                    <a:tint val="75000"/>
                  </a:schemeClr>
                </a:solidFill>
              </a:defRPr>
            </a:lvl3pPr>
            <a:lvl4pPr marL="2181522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4pPr>
            <a:lvl5pPr marL="2908696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5pPr>
            <a:lvl6pPr marL="3635871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6pPr>
            <a:lvl7pPr marL="4363045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7pPr>
            <a:lvl8pPr marL="5090220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8pPr>
            <a:lvl9pPr marL="5817393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7654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4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4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1434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5" y="2673906"/>
            <a:ext cx="3289432" cy="131043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817" b="1"/>
            </a:lvl1pPr>
            <a:lvl2pPr marL="727174" indent="0">
              <a:buNone/>
              <a:defRPr sz="3182" b="1"/>
            </a:lvl2pPr>
            <a:lvl3pPr marL="1454349" indent="0">
              <a:buNone/>
              <a:defRPr sz="2863" b="1"/>
            </a:lvl3pPr>
            <a:lvl4pPr marL="2181522" indent="0">
              <a:buNone/>
              <a:defRPr sz="2545" b="1"/>
            </a:lvl4pPr>
            <a:lvl5pPr marL="2908696" indent="0">
              <a:buNone/>
              <a:defRPr sz="2545" b="1"/>
            </a:lvl5pPr>
            <a:lvl6pPr marL="3635871" indent="0">
              <a:buNone/>
              <a:defRPr sz="2545" b="1"/>
            </a:lvl6pPr>
            <a:lvl7pPr marL="4363045" indent="0">
              <a:buNone/>
              <a:defRPr sz="2545" b="1"/>
            </a:lvl7pPr>
            <a:lvl8pPr marL="5090220" indent="0">
              <a:buNone/>
              <a:defRPr sz="2545" b="1"/>
            </a:lvl8pPr>
            <a:lvl9pPr marL="5817393" indent="0">
              <a:buNone/>
              <a:defRPr sz="2545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5" y="3984346"/>
            <a:ext cx="3289432" cy="586037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6" y="2673906"/>
            <a:ext cx="3305632" cy="131043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817" b="1"/>
            </a:lvl1pPr>
            <a:lvl2pPr marL="727174" indent="0">
              <a:buNone/>
              <a:defRPr sz="3182" b="1"/>
            </a:lvl2pPr>
            <a:lvl3pPr marL="1454349" indent="0">
              <a:buNone/>
              <a:defRPr sz="2863" b="1"/>
            </a:lvl3pPr>
            <a:lvl4pPr marL="2181522" indent="0">
              <a:buNone/>
              <a:defRPr sz="2545" b="1"/>
            </a:lvl4pPr>
            <a:lvl5pPr marL="2908696" indent="0">
              <a:buNone/>
              <a:defRPr sz="2545" b="1"/>
            </a:lvl5pPr>
            <a:lvl6pPr marL="3635871" indent="0">
              <a:buNone/>
              <a:defRPr sz="2545" b="1"/>
            </a:lvl6pPr>
            <a:lvl7pPr marL="4363045" indent="0">
              <a:buNone/>
              <a:defRPr sz="2545" b="1"/>
            </a:lvl7pPr>
            <a:lvl8pPr marL="5090220" indent="0">
              <a:buNone/>
              <a:defRPr sz="2545" b="1"/>
            </a:lvl8pPr>
            <a:lvl9pPr marL="5817393" indent="0">
              <a:buNone/>
              <a:defRPr sz="2545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6" y="3984346"/>
            <a:ext cx="3305632" cy="586037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756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8155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5667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2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50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0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5089"/>
            </a:lvl1pPr>
            <a:lvl2pPr>
              <a:defRPr sz="4454"/>
            </a:lvl2pPr>
            <a:lvl3pPr>
              <a:defRPr sz="3817"/>
            </a:lvl3pPr>
            <a:lvl4pPr>
              <a:defRPr sz="3182"/>
            </a:lvl4pPr>
            <a:lvl5pPr>
              <a:defRPr sz="3182"/>
            </a:lvl5pPr>
            <a:lvl6pPr>
              <a:defRPr sz="3182"/>
            </a:lvl6pPr>
            <a:lvl7pPr>
              <a:defRPr sz="3182"/>
            </a:lvl7pPr>
            <a:lvl8pPr>
              <a:defRPr sz="3182"/>
            </a:lvl8pPr>
            <a:lvl9pPr>
              <a:defRPr sz="3182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545"/>
            </a:lvl1pPr>
            <a:lvl2pPr marL="727174" indent="0">
              <a:buNone/>
              <a:defRPr sz="2226"/>
            </a:lvl2pPr>
            <a:lvl3pPr marL="1454349" indent="0">
              <a:buNone/>
              <a:defRPr sz="1909"/>
            </a:lvl3pPr>
            <a:lvl4pPr marL="2181522" indent="0">
              <a:buNone/>
              <a:defRPr sz="1591"/>
            </a:lvl4pPr>
            <a:lvl5pPr marL="2908696" indent="0">
              <a:buNone/>
              <a:defRPr sz="1591"/>
            </a:lvl5pPr>
            <a:lvl6pPr marL="3635871" indent="0">
              <a:buNone/>
              <a:defRPr sz="1591"/>
            </a:lvl6pPr>
            <a:lvl7pPr marL="4363045" indent="0">
              <a:buNone/>
              <a:defRPr sz="1591"/>
            </a:lvl7pPr>
            <a:lvl8pPr marL="5090220" indent="0">
              <a:buNone/>
              <a:defRPr sz="1591"/>
            </a:lvl8pPr>
            <a:lvl9pPr marL="5817393" indent="0">
              <a:buNone/>
              <a:defRPr sz="159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392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2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50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0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5089"/>
            </a:lvl1pPr>
            <a:lvl2pPr marL="727174" indent="0">
              <a:buNone/>
              <a:defRPr sz="4454"/>
            </a:lvl2pPr>
            <a:lvl3pPr marL="1454349" indent="0">
              <a:buNone/>
              <a:defRPr sz="3817"/>
            </a:lvl3pPr>
            <a:lvl4pPr marL="2181522" indent="0">
              <a:buNone/>
              <a:defRPr sz="3182"/>
            </a:lvl4pPr>
            <a:lvl5pPr marL="2908696" indent="0">
              <a:buNone/>
              <a:defRPr sz="3182"/>
            </a:lvl5pPr>
            <a:lvl6pPr marL="3635871" indent="0">
              <a:buNone/>
              <a:defRPr sz="3182"/>
            </a:lvl6pPr>
            <a:lvl7pPr marL="4363045" indent="0">
              <a:buNone/>
              <a:defRPr sz="3182"/>
            </a:lvl7pPr>
            <a:lvl8pPr marL="5090220" indent="0">
              <a:buNone/>
              <a:defRPr sz="3182"/>
            </a:lvl8pPr>
            <a:lvl9pPr marL="5817393" indent="0">
              <a:buNone/>
              <a:defRPr sz="3182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545"/>
            </a:lvl1pPr>
            <a:lvl2pPr marL="727174" indent="0">
              <a:buNone/>
              <a:defRPr sz="2226"/>
            </a:lvl2pPr>
            <a:lvl3pPr marL="1454349" indent="0">
              <a:buNone/>
              <a:defRPr sz="1909"/>
            </a:lvl3pPr>
            <a:lvl4pPr marL="2181522" indent="0">
              <a:buNone/>
              <a:defRPr sz="1591"/>
            </a:lvl4pPr>
            <a:lvl5pPr marL="2908696" indent="0">
              <a:buNone/>
              <a:defRPr sz="1591"/>
            </a:lvl5pPr>
            <a:lvl6pPr marL="3635871" indent="0">
              <a:buNone/>
              <a:defRPr sz="1591"/>
            </a:lvl6pPr>
            <a:lvl7pPr marL="4363045" indent="0">
              <a:buNone/>
              <a:defRPr sz="1591"/>
            </a:lvl7pPr>
            <a:lvl8pPr marL="5090220" indent="0">
              <a:buNone/>
              <a:defRPr sz="1591"/>
            </a:lvl8pPr>
            <a:lvl9pPr marL="5817393" indent="0">
              <a:buNone/>
              <a:defRPr sz="159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0773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47542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1454349" rtl="0" eaLnBrk="1" latinLnBrk="0" hangingPunct="1">
        <a:lnSpc>
          <a:spcPct val="90000"/>
        </a:lnSpc>
        <a:spcBef>
          <a:spcPct val="0"/>
        </a:spcBef>
        <a:buNone/>
        <a:defRPr kumimoji="1" sz="69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3588" indent="-363588" algn="l" defTabSz="1454349" rtl="0" eaLnBrk="1" latinLnBrk="0" hangingPunct="1">
        <a:lnSpc>
          <a:spcPct val="90000"/>
        </a:lnSpc>
        <a:spcBef>
          <a:spcPts val="1591"/>
        </a:spcBef>
        <a:buFont typeface="Arial" panose="020B0604020202020204" pitchFamily="34" charset="0"/>
        <a:buChar char="•"/>
        <a:defRPr kumimoji="1" sz="4454" kern="1200">
          <a:solidFill>
            <a:schemeClr val="tx1"/>
          </a:solidFill>
          <a:latin typeface="+mn-lt"/>
          <a:ea typeface="+mn-ea"/>
          <a:cs typeface="+mn-cs"/>
        </a:defRPr>
      </a:lvl1pPr>
      <a:lvl2pPr marL="1090761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3817" kern="1200">
          <a:solidFill>
            <a:schemeClr val="tx1"/>
          </a:solidFill>
          <a:latin typeface="+mn-lt"/>
          <a:ea typeface="+mn-ea"/>
          <a:cs typeface="+mn-cs"/>
        </a:defRPr>
      </a:lvl2pPr>
      <a:lvl3pPr marL="1817935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3182" kern="1200">
          <a:solidFill>
            <a:schemeClr val="tx1"/>
          </a:solidFill>
          <a:latin typeface="+mn-lt"/>
          <a:ea typeface="+mn-ea"/>
          <a:cs typeface="+mn-cs"/>
        </a:defRPr>
      </a:lvl3pPr>
      <a:lvl4pPr marL="2545110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4pPr>
      <a:lvl5pPr marL="3272284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5pPr>
      <a:lvl6pPr marL="3999457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726632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453806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6180981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1pPr>
      <a:lvl2pPr marL="727174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2pPr>
      <a:lvl3pPr marL="1454349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3pPr>
      <a:lvl4pPr marL="2181522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4pPr>
      <a:lvl5pPr marL="2908696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5pPr>
      <a:lvl6pPr marL="3635871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363045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090220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5817393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433130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テキスト ボックス 39"/>
          <p:cNvSpPr txBox="1"/>
          <p:nvPr/>
        </p:nvSpPr>
        <p:spPr>
          <a:xfrm>
            <a:off x="1895239" y="6677992"/>
            <a:ext cx="39549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spc="300" dirty="0">
                <a:solidFill>
                  <a:schemeClr val="accent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雨の日にご来店でお得！</a:t>
            </a:r>
          </a:p>
        </p:txBody>
      </p:sp>
      <p:sp>
        <p:nvSpPr>
          <p:cNvPr id="114" name="テキスト ボックス 113"/>
          <p:cNvSpPr txBox="1"/>
          <p:nvPr/>
        </p:nvSpPr>
        <p:spPr>
          <a:xfrm>
            <a:off x="1895239" y="7531485"/>
            <a:ext cx="45479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spc="300" dirty="0">
                <a:solidFill>
                  <a:schemeClr val="accent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スタンプカードポイント</a:t>
            </a:r>
            <a:r>
              <a:rPr kumimoji="1" lang="en-US" altLang="ja-JP" sz="2400" b="1" spc="300" dirty="0">
                <a:solidFill>
                  <a:schemeClr val="accent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r>
              <a:rPr kumimoji="1" lang="ja-JP" altLang="en-US" sz="2400" b="1" spc="300" dirty="0">
                <a:solidFill>
                  <a:schemeClr val="accent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倍</a:t>
            </a:r>
          </a:p>
        </p:txBody>
      </p:sp>
      <p:sp>
        <p:nvSpPr>
          <p:cNvPr id="116" name="テキスト ボックス 115"/>
          <p:cNvSpPr txBox="1"/>
          <p:nvPr/>
        </p:nvSpPr>
        <p:spPr>
          <a:xfrm>
            <a:off x="1895239" y="8384978"/>
            <a:ext cx="43011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spc="300" dirty="0">
                <a:solidFill>
                  <a:schemeClr val="accent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先着でノベルティー進呈！</a:t>
            </a: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526403" y="9561014"/>
            <a:ext cx="2988819" cy="7540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kumimoji="1"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Boutique ASKUL</a:t>
            </a:r>
          </a:p>
          <a:p>
            <a:r>
              <a:rPr lang="zh-TW" altLang="en-US" sz="1400" spc="-1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東京都江東区豊洲</a:t>
            </a:r>
            <a:r>
              <a:rPr lang="en-US" altLang="zh-TW" sz="1400" spc="-1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3-2-3</a:t>
            </a:r>
            <a:r>
              <a:rPr lang="ja-JP" altLang="en-US" sz="1400" spc="-1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 </a:t>
            </a:r>
            <a:r>
              <a:rPr lang="en-US" altLang="ja-JP" sz="1400" spc="-1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03-1234-1111</a:t>
            </a:r>
            <a:endParaRPr kumimoji="1" lang="ja-JP" altLang="en-US" sz="1400" spc="-15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8" name="正方形/長方形 117"/>
          <p:cNvSpPr/>
          <p:nvPr/>
        </p:nvSpPr>
        <p:spPr>
          <a:xfrm>
            <a:off x="5163964" y="9246049"/>
            <a:ext cx="2302620" cy="135473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地図</a:t>
            </a:r>
            <a:endParaRPr kumimoji="1" lang="ja-JP" altLang="en-US" dirty="0">
              <a:solidFill>
                <a:schemeClr val="bg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406344" y="1439404"/>
            <a:ext cx="8330065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altLang="ja-JP" sz="11500" spc="-100" dirty="0">
                <a:solidFill>
                  <a:schemeClr val="bg2">
                    <a:lumMod val="25000"/>
                  </a:schemeClr>
                </a:solidFill>
                <a:latin typeface="American Typewriter Light"/>
                <a:ea typeface="メイリオ" panose="020B0604030504040204" pitchFamily="50" charset="-128"/>
                <a:cs typeface="American Typewriter Light"/>
              </a:rPr>
              <a:t>Rainy Day</a:t>
            </a:r>
            <a:endParaRPr kumimoji="1" lang="ja-JP" altLang="en-US" sz="11500" spc="-100" dirty="0">
              <a:solidFill>
                <a:schemeClr val="bg2">
                  <a:lumMod val="25000"/>
                </a:schemeClr>
              </a:solidFill>
              <a:latin typeface="American Typewriter Light"/>
              <a:ea typeface="メイリオ" panose="020B0604030504040204" pitchFamily="50" charset="-128"/>
              <a:cs typeface="American Typewriter Light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827480" y="3403765"/>
            <a:ext cx="4829577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100" b="1" spc="-150" dirty="0">
                <a:solidFill>
                  <a:schemeClr val="accent1">
                    <a:lumMod val="75000"/>
                  </a:schemeClr>
                </a:solidFill>
                <a:latin typeface="ＤＦＰ教科書体W3"/>
                <a:ea typeface="ＤＦＰ教科書体W3"/>
                <a:cs typeface="ＤＦＰ教科書体W3"/>
              </a:rPr>
              <a:t>雨の日限定サービス実施中</a:t>
            </a:r>
            <a:endParaRPr kumimoji="1" lang="ja-JP" altLang="en-US" sz="3100" b="1" spc="-150" dirty="0">
              <a:solidFill>
                <a:schemeClr val="accent1">
                  <a:lumMod val="75000"/>
                </a:schemeClr>
              </a:solidFill>
              <a:latin typeface="ＤＦＰ教科書体W3"/>
              <a:ea typeface="ＤＦＰ教科書体W3"/>
              <a:cs typeface="ＤＦＰ教科書体W3"/>
            </a:endParaRPr>
          </a:p>
        </p:txBody>
      </p:sp>
    </p:spTree>
    <p:extLst>
      <p:ext uri="{BB962C8B-B14F-4D97-AF65-F5344CB8AC3E}">
        <p14:creationId xmlns:p14="http://schemas.microsoft.com/office/powerpoint/2010/main" val="5800067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>
            <a:latin typeface="メイリオ" panose="020B0604030504040204" pitchFamily="50" charset="-128"/>
            <a:ea typeface="メイリオ" panose="020B0604030504040204" pitchFamily="50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32.potx" id="{A2FFFB87-B135-4F6F-93C3-31EBF096B488}" vid="{48EE3F0C-4BC7-4324-B8FB-B9F6BD660F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32</Template>
  <TotalTime>0</TotalTime>
  <Words>139</Words>
  <Application>Microsoft Office PowerPoint</Application>
  <PresentationFormat>ユーザー設定</PresentationFormat>
  <Paragraphs>25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American Typewriter Light</vt:lpstr>
      <vt:lpstr>ＤＦＰ教科書体W3</vt:lpstr>
      <vt:lpstr>HG丸ｺﾞｼｯｸM-PRO</vt:lpstr>
      <vt:lpstr>ＭＳ Ｐゴシック</vt:lpstr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2015-04-28T11:48:07Z</dcterms:created>
  <dcterms:modified xsi:type="dcterms:W3CDTF">2017-02-28T09:26:25Z</dcterms:modified>
</cp:coreProperties>
</file>