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59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0B5395"/>
    <a:srgbClr val="DEEBF7"/>
    <a:srgbClr val="F6E967"/>
    <a:srgbClr val="F4A300"/>
    <a:srgbClr val="000000"/>
    <a:srgbClr val="1F4E79"/>
    <a:srgbClr val="3F64A8"/>
    <a:srgbClr val="FAC900"/>
    <a:srgbClr val="E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2" y="1570510"/>
            <a:ext cx="3910177" cy="2762951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写真をいれてください。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3305175" y="4651374"/>
            <a:ext cx="3909600" cy="2764800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kumimoji="1" lang="ja-JP" altLang="en-US" dirty="0"/>
              <a:t>写真をいれてください。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3261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0" y="-1"/>
            <a:ext cx="7775575" cy="10907714"/>
            <a:chOff x="0" y="-1"/>
            <a:chExt cx="7775575" cy="10907714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-1"/>
              <a:ext cx="7772400" cy="9732469"/>
            </a:xfrm>
            <a:prstGeom prst="rect">
              <a:avLst/>
            </a:prstGeom>
          </p:spPr>
        </p:pic>
        <p:sp>
          <p:nvSpPr>
            <p:cNvPr id="57" name="正方形/長方形 56"/>
            <p:cNvSpPr/>
            <p:nvPr/>
          </p:nvSpPr>
          <p:spPr>
            <a:xfrm>
              <a:off x="0" y="9525000"/>
              <a:ext cx="7775575" cy="138271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図プレースホルダー 9"/>
          <p:cNvSpPr>
            <a:spLocks noGrp="1"/>
          </p:cNvSpPr>
          <p:nvPr>
            <p:ph type="pic" idx="1"/>
          </p:nvPr>
        </p:nvSpPr>
        <p:spPr>
          <a:xfrm>
            <a:off x="5788359" y="5388951"/>
            <a:ext cx="1285200" cy="1407600"/>
          </a:xfrm>
        </p:spPr>
      </p:sp>
      <p:sp>
        <p:nvSpPr>
          <p:cNvPr id="15" name="図プレースホルダー 14"/>
          <p:cNvSpPr>
            <a:spLocks noGrp="1"/>
          </p:cNvSpPr>
          <p:nvPr>
            <p:ph type="pic" sz="quarter" idx="13"/>
          </p:nvPr>
        </p:nvSpPr>
        <p:spPr>
          <a:xfrm>
            <a:off x="5788359" y="7330050"/>
            <a:ext cx="1285200" cy="1407600"/>
          </a:xfrm>
        </p:spPr>
      </p:sp>
      <p:sp>
        <p:nvSpPr>
          <p:cNvPr id="36" name="正方形/長方形 35"/>
          <p:cNvSpPr/>
          <p:nvPr/>
        </p:nvSpPr>
        <p:spPr>
          <a:xfrm>
            <a:off x="2413124" y="489665"/>
            <a:ext cx="55529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400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東京アスクル</a:t>
            </a:r>
            <a:endParaRPr lang="en-US" altLang="ja-JP" sz="5400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5400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学術会セミナー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46288" y="2469307"/>
            <a:ext cx="6542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全国のがん治療の取り組みと今後の課題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746288" y="3458721"/>
            <a:ext cx="21718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6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ja-JP" altLang="en-US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545134" y="3642518"/>
            <a:ext cx="3757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800" dirty="0">
                <a:solidFill>
                  <a:schemeClr val="bg1"/>
                </a:solidFill>
                <a:ea typeface="+mj-ea"/>
              </a:rPr>
              <a:t>1</a:t>
            </a:r>
            <a:r>
              <a:rPr lang="en-US" altLang="ja-JP" sz="4800" dirty="0">
                <a:solidFill>
                  <a:schemeClr val="bg1"/>
                </a:solidFill>
                <a:ea typeface="+mj-ea"/>
              </a:rPr>
              <a:t>6</a:t>
            </a:r>
            <a:r>
              <a:rPr lang="ja-JP" altLang="en-US" sz="4800" dirty="0">
                <a:solidFill>
                  <a:schemeClr val="bg1"/>
                </a:solidFill>
                <a:ea typeface="+mj-ea"/>
              </a:rPr>
              <a:t>:00</a:t>
            </a:r>
            <a:r>
              <a:rPr lang="en-US" altLang="ja-JP" sz="3600" dirty="0">
                <a:solidFill>
                  <a:schemeClr val="bg1"/>
                </a:solidFill>
                <a:ea typeface="+mj-ea"/>
              </a:rPr>
              <a:t>-</a:t>
            </a:r>
            <a:r>
              <a:rPr lang="ja-JP" altLang="en-US" sz="4800" dirty="0">
                <a:solidFill>
                  <a:schemeClr val="bg1"/>
                </a:solidFill>
                <a:ea typeface="+mj-ea"/>
              </a:rPr>
              <a:t>1</a:t>
            </a:r>
            <a:r>
              <a:rPr lang="en-US" altLang="ja-JP" sz="4800" dirty="0">
                <a:solidFill>
                  <a:schemeClr val="bg1"/>
                </a:solidFill>
                <a:ea typeface="+mj-ea"/>
              </a:rPr>
              <a:t>8</a:t>
            </a:r>
            <a:r>
              <a:rPr lang="ja-JP" altLang="en-US" sz="4800" dirty="0">
                <a:solidFill>
                  <a:schemeClr val="bg1"/>
                </a:solidFill>
                <a:ea typeface="+mj-ea"/>
              </a:rPr>
              <a:t>:00　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46288" y="3187470"/>
            <a:ext cx="1207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lang="ja-JP" altLang="en-US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31"/>
          <p:cNvSpPr txBox="1"/>
          <p:nvPr/>
        </p:nvSpPr>
        <p:spPr>
          <a:xfrm>
            <a:off x="746288" y="4467351"/>
            <a:ext cx="4807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アスクルホテル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豊洲の間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 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</a:t>
            </a:r>
            <a:endParaRPr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51" name="テキスト ボックス 29"/>
          <p:cNvSpPr txBox="1"/>
          <p:nvPr/>
        </p:nvSpPr>
        <p:spPr>
          <a:xfrm>
            <a:off x="1464338" y="5467225"/>
            <a:ext cx="424842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ja-JP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16:00</a:t>
            </a:r>
            <a:r>
              <a:rPr lang="ja-JP" altLang="en-US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</a:p>
          <a:p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「現在の地域医療における</a:t>
            </a:r>
            <a:endParaRPr lang="en-US" altLang="ja-JP" sz="2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400"/>
              </a:spcAft>
            </a:pPr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取り組みと課題」</a:t>
            </a:r>
            <a:endParaRPr lang="en-US" altLang="ja-JP" sz="2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</a:t>
            </a:r>
            <a:r>
              <a:rPr lang="ja-JP" altLang="en-US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明日来男 </a:t>
            </a:r>
            <a:r>
              <a:rPr lang="en-US" altLang="ja-JP" sz="1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1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82908" y="645235"/>
            <a:ext cx="1788684" cy="1566803"/>
            <a:chOff x="556241" y="975359"/>
            <a:chExt cx="1769257" cy="154978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3" name="正方形/長方形 2"/>
            <p:cNvSpPr/>
            <p:nvPr/>
          </p:nvSpPr>
          <p:spPr>
            <a:xfrm>
              <a:off x="665977" y="975359"/>
              <a:ext cx="1549785" cy="1549785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56241" y="1281769"/>
              <a:ext cx="1769257" cy="8906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400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第</a:t>
              </a:r>
              <a:r>
                <a:rPr lang="en-US" altLang="ja-JP" sz="4800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12</a:t>
              </a:r>
              <a:r>
                <a:rPr lang="ja-JP" altLang="en-US" sz="2000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回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881344" y="5291375"/>
            <a:ext cx="6194383" cy="1518543"/>
            <a:chOff x="489457" y="5363945"/>
            <a:chExt cx="6194383" cy="1518543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489457" y="5363945"/>
              <a:ext cx="461665" cy="1518543"/>
              <a:chOff x="1573645" y="5014263"/>
              <a:chExt cx="461665" cy="410370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1576028" y="5014263"/>
                <a:ext cx="459281" cy="4103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573645" y="5037970"/>
                <a:ext cx="461665" cy="363441"/>
              </a:xfrm>
              <a:prstGeom prst="rect">
                <a:avLst/>
              </a:prstGeom>
            </p:spPr>
            <p:txBody>
              <a:bodyPr vert="eaVert" wrap="square" anchor="ctr">
                <a:spAutoFit/>
              </a:bodyPr>
              <a:lstStyle/>
              <a:p>
                <a:pPr algn="ctr"/>
                <a:r>
                  <a:rPr lang="ja-JP" altLang="en-US" sz="1800" dirty="0">
                    <a:solidFill>
                      <a:schemeClr val="bg1"/>
                    </a:solidFill>
                  </a:rPr>
                  <a:t>第一部</a:t>
                </a:r>
              </a:p>
            </p:txBody>
          </p:sp>
        </p:grpSp>
        <p:cxnSp>
          <p:nvCxnSpPr>
            <p:cNvPr id="6" name="直線コネクタ 5"/>
            <p:cNvCxnSpPr/>
            <p:nvPr/>
          </p:nvCxnSpPr>
          <p:spPr>
            <a:xfrm>
              <a:off x="491840" y="5363945"/>
              <a:ext cx="6192000" cy="0"/>
            </a:xfrm>
            <a:prstGeom prst="line">
              <a:avLst/>
            </a:prstGeom>
            <a:ln w="12700">
              <a:solidFill>
                <a:srgbClr val="0B539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テキスト ボックス 29"/>
          <p:cNvSpPr txBox="1"/>
          <p:nvPr/>
        </p:nvSpPr>
        <p:spPr>
          <a:xfrm>
            <a:off x="1464338" y="7408324"/>
            <a:ext cx="4248420" cy="1390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ja-JP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</a:p>
          <a:p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「現在の最先端医療の紹介と</a:t>
            </a:r>
          </a:p>
          <a:p>
            <a:pPr>
              <a:spcAft>
                <a:spcPts val="400"/>
              </a:spcAft>
            </a:pPr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将来の可能性」</a:t>
            </a:r>
          </a:p>
          <a:p>
            <a:r>
              <a:rPr lang="ja-JP" altLang="en-US" sz="14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</a:t>
            </a:r>
            <a:r>
              <a:rPr lang="ja-JP" altLang="en-US" sz="1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明日来子 </a:t>
            </a:r>
            <a:r>
              <a:rPr lang="en-US" altLang="ja-JP" sz="1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1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0" name="グループ化 79"/>
          <p:cNvGrpSpPr/>
          <p:nvPr/>
        </p:nvGrpSpPr>
        <p:grpSpPr>
          <a:xfrm>
            <a:off x="881344" y="7232474"/>
            <a:ext cx="6194383" cy="1518543"/>
            <a:chOff x="489457" y="5363945"/>
            <a:chExt cx="6194383" cy="1518543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489457" y="5363945"/>
              <a:ext cx="461665" cy="1518543"/>
              <a:chOff x="1573645" y="5014263"/>
              <a:chExt cx="461665" cy="410370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1576028" y="5014263"/>
                <a:ext cx="459281" cy="4103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1573645" y="5037970"/>
                <a:ext cx="461665" cy="363441"/>
              </a:xfrm>
              <a:prstGeom prst="rect">
                <a:avLst/>
              </a:prstGeom>
            </p:spPr>
            <p:txBody>
              <a:bodyPr vert="eaVert" wrap="square" anchor="ctr">
                <a:spAutoFit/>
              </a:bodyPr>
              <a:lstStyle/>
              <a:p>
                <a:pPr algn="ctr"/>
                <a:r>
                  <a:rPr lang="ja-JP" altLang="en-US" sz="1800" dirty="0">
                    <a:solidFill>
                      <a:schemeClr val="bg1"/>
                    </a:solidFill>
                  </a:rPr>
                  <a:t>第二部</a:t>
                </a:r>
              </a:p>
            </p:txBody>
          </p:sp>
        </p:grpSp>
        <p:cxnSp>
          <p:nvCxnSpPr>
            <p:cNvPr id="82" name="直線コネクタ 81"/>
            <p:cNvCxnSpPr/>
            <p:nvPr/>
          </p:nvCxnSpPr>
          <p:spPr>
            <a:xfrm>
              <a:off x="491840" y="5363945"/>
              <a:ext cx="6192000" cy="0"/>
            </a:xfrm>
            <a:prstGeom prst="line">
              <a:avLst/>
            </a:prstGeom>
            <a:ln w="12700">
              <a:solidFill>
                <a:srgbClr val="0B539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正方形/長方形 61"/>
          <p:cNvSpPr/>
          <p:nvPr/>
        </p:nvSpPr>
        <p:spPr>
          <a:xfrm>
            <a:off x="3070446" y="10042532"/>
            <a:ext cx="416011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endParaRPr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18"/>
          <p:cNvSpPr txBox="1"/>
          <p:nvPr/>
        </p:nvSpPr>
        <p:spPr>
          <a:xfrm>
            <a:off x="3070446" y="9708945"/>
            <a:ext cx="3724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回アスクル学術会セミナー事務局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881344" y="9696944"/>
            <a:ext cx="2031111" cy="821831"/>
            <a:chOff x="951158" y="9825088"/>
            <a:chExt cx="2119288" cy="903237"/>
          </a:xfrm>
        </p:grpSpPr>
        <p:sp>
          <p:nvSpPr>
            <p:cNvPr id="59" name="正方形/長方形 58"/>
            <p:cNvSpPr/>
            <p:nvPr/>
          </p:nvSpPr>
          <p:spPr>
            <a:xfrm>
              <a:off x="951158" y="9953541"/>
              <a:ext cx="1861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800" b="1" dirty="0">
                  <a:solidFill>
                    <a:schemeClr val="bg1"/>
                  </a:solidFill>
                </a:rPr>
                <a:t>ご予約</a:t>
              </a:r>
              <a:endParaRPr lang="en-US" altLang="ja-JP" sz="1800" b="1" dirty="0">
                <a:solidFill>
                  <a:schemeClr val="bg1"/>
                </a:solidFill>
              </a:endParaRPr>
            </a:p>
            <a:p>
              <a:pPr algn="ctr"/>
              <a:r>
                <a:rPr lang="ja-JP" altLang="en-US" sz="1800" b="1" dirty="0">
                  <a:solidFill>
                    <a:schemeClr val="bg1"/>
                  </a:solidFill>
                </a:rPr>
                <a:t>お問い合わせ </a:t>
              </a:r>
              <a:r>
                <a:rPr lang="en-US" altLang="ja-JP" sz="1800" b="1" dirty="0">
                  <a:solidFill>
                    <a:schemeClr val="bg1"/>
                  </a:solidFill>
                </a:rPr>
                <a:t> </a:t>
              </a:r>
              <a:endParaRPr lang="ja-JP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ホームベース 12"/>
            <p:cNvSpPr/>
            <p:nvPr/>
          </p:nvSpPr>
          <p:spPr>
            <a:xfrm>
              <a:off x="951158" y="9825088"/>
              <a:ext cx="2119288" cy="903237"/>
            </a:xfrm>
            <a:prstGeom prst="homePlate">
              <a:avLst>
                <a:gd name="adj" fmla="val 37345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852400" y="3833088"/>
            <a:ext cx="591069" cy="552857"/>
            <a:chOff x="2939484" y="3833088"/>
            <a:chExt cx="591069" cy="552857"/>
          </a:xfrm>
        </p:grpSpPr>
        <p:sp>
          <p:nvSpPr>
            <p:cNvPr id="39" name="角丸四角形 38"/>
            <p:cNvSpPr/>
            <p:nvPr/>
          </p:nvSpPr>
          <p:spPr>
            <a:xfrm>
              <a:off x="2999539" y="3833088"/>
              <a:ext cx="470959" cy="4709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2939484" y="3862725"/>
              <a:ext cx="591069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2800" b="1" dirty="0">
                  <a:solidFill>
                    <a:schemeClr val="bg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4798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egoe　メイリオ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16学術会セミナー</Template>
  <TotalTime>0</TotalTime>
  <Words>184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メイリオ</vt:lpstr>
      <vt:lpstr>Arial</vt:lpstr>
      <vt:lpstr>Segoe UI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2015-04-28T11:50:18Z</dcterms:created>
  <dcterms:modified xsi:type="dcterms:W3CDTF">2017-02-28T09:39:53Z</dcterms:modified>
</cp:coreProperties>
</file>