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58" r:id="rId2"/>
    <p:sldId id="259" r:id="rId3"/>
  </p:sldIdLst>
  <p:sldSz cx="7775575" cy="10907713"/>
  <p:notesSz cx="6797675" cy="9926638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F5597"/>
    <a:srgbClr val="0B5395"/>
    <a:srgbClr val="DEEBF7"/>
    <a:srgbClr val="F6E967"/>
    <a:srgbClr val="F4A300"/>
    <a:srgbClr val="000000"/>
    <a:srgbClr val="1F4E79"/>
    <a:srgbClr val="3F64A8"/>
    <a:srgbClr val="FAC900"/>
    <a:srgbClr val="EA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 autoAdjust="0"/>
  </p:normalViewPr>
  <p:slideViewPr>
    <p:cSldViewPr snapToGrid="0">
      <p:cViewPr varScale="1">
        <p:scale>
          <a:sx n="46" d="100"/>
          <a:sy n="46" d="100"/>
        </p:scale>
        <p:origin x="2298" y="48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 hasCustomPrompt="1"/>
          </p:nvPr>
        </p:nvSpPr>
        <p:spPr>
          <a:xfrm>
            <a:off x="3305632" y="1570510"/>
            <a:ext cx="3910177" cy="2762951"/>
          </a:xfrm>
          <a:solidFill>
            <a:schemeClr val="bg1">
              <a:lumMod val="75000"/>
            </a:schemeClr>
          </a:solidFill>
        </p:spPr>
        <p:txBody>
          <a:bodyPr anchor="ctr">
            <a:normAutofit/>
          </a:bodyPr>
          <a:lstStyle>
            <a:lvl1pPr marL="0" indent="0">
              <a:buNone/>
              <a:defRPr sz="1200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 dirty="0"/>
              <a:t>写真をいれてください。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図プレースホルダー 8"/>
          <p:cNvSpPr>
            <a:spLocks noGrp="1"/>
          </p:cNvSpPr>
          <p:nvPr>
            <p:ph type="pic" sz="quarter" idx="13" hasCustomPrompt="1"/>
          </p:nvPr>
        </p:nvSpPr>
        <p:spPr>
          <a:xfrm>
            <a:off x="3305175" y="4651374"/>
            <a:ext cx="3909600" cy="2764800"/>
          </a:xfrm>
          <a:solidFill>
            <a:schemeClr val="bg1">
              <a:lumMod val="75000"/>
            </a:schemeClr>
          </a:solidFill>
        </p:spPr>
        <p:txBody>
          <a:bodyPr anchor="ctr">
            <a:normAutofit/>
          </a:bodyPr>
          <a:lstStyle>
            <a:lvl1pPr marL="0" indent="0">
              <a:buNone/>
              <a:defRPr sz="1200"/>
            </a:lvl1pPr>
          </a:lstStyle>
          <a:p>
            <a:r>
              <a:rPr kumimoji="1" lang="ja-JP" altLang="en-US" dirty="0"/>
              <a:t>写真をいれてください。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7326100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6" r:id="rId10"/>
    <p:sldLayoutId id="2147483673" r:id="rId11"/>
    <p:sldLayoutId id="2147483674" r:id="rId12"/>
    <p:sldLayoutId id="2147483675" r:id="rId13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rgbClr val="2F559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974334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/>
          <p:cNvGrpSpPr/>
          <p:nvPr/>
        </p:nvGrpSpPr>
        <p:grpSpPr>
          <a:xfrm>
            <a:off x="0" y="-1"/>
            <a:ext cx="7775575" cy="10907714"/>
            <a:chOff x="0" y="-1"/>
            <a:chExt cx="7775575" cy="10907714"/>
          </a:xfrm>
        </p:grpSpPr>
        <p:pic>
          <p:nvPicPr>
            <p:cNvPr id="2" name="図 1"/>
            <p:cNvPicPr>
              <a:picLocks noChangeAspect="1"/>
            </p:cNvPicPr>
            <p:nvPr/>
          </p:nvPicPr>
          <p:blipFill rotWithShape="1"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/>
          </p:blipFill>
          <p:spPr>
            <a:xfrm>
              <a:off x="0" y="-1"/>
              <a:ext cx="7772400" cy="9732469"/>
            </a:xfrm>
            <a:prstGeom prst="rect">
              <a:avLst/>
            </a:prstGeom>
          </p:spPr>
        </p:pic>
        <p:sp>
          <p:nvSpPr>
            <p:cNvPr id="57" name="正方形/長方形 56"/>
            <p:cNvSpPr/>
            <p:nvPr/>
          </p:nvSpPr>
          <p:spPr>
            <a:xfrm>
              <a:off x="0" y="9525000"/>
              <a:ext cx="7775575" cy="1382713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0" name="図プレースホルダー 9"/>
          <p:cNvSpPr>
            <a:spLocks noGrp="1"/>
          </p:cNvSpPr>
          <p:nvPr>
            <p:ph type="pic" idx="1"/>
          </p:nvPr>
        </p:nvSpPr>
        <p:spPr>
          <a:xfrm>
            <a:off x="5788359" y="5388951"/>
            <a:ext cx="1285200" cy="1407600"/>
          </a:xfrm>
        </p:spPr>
      </p:sp>
      <p:sp>
        <p:nvSpPr>
          <p:cNvPr id="15" name="図プレースホルダー 14"/>
          <p:cNvSpPr>
            <a:spLocks noGrp="1"/>
          </p:cNvSpPr>
          <p:nvPr>
            <p:ph type="pic" sz="quarter" idx="13"/>
          </p:nvPr>
        </p:nvSpPr>
        <p:spPr>
          <a:xfrm>
            <a:off x="5788359" y="7330050"/>
            <a:ext cx="1285200" cy="1407600"/>
          </a:xfrm>
        </p:spPr>
      </p:sp>
      <p:sp>
        <p:nvSpPr>
          <p:cNvPr id="36" name="正方形/長方形 35"/>
          <p:cNvSpPr/>
          <p:nvPr/>
        </p:nvSpPr>
        <p:spPr>
          <a:xfrm>
            <a:off x="2413124" y="489665"/>
            <a:ext cx="5552951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5400" dirty="0">
                <a:ln w="22225">
                  <a:solidFill>
                    <a:schemeClr val="bg1"/>
                  </a:solidFill>
                  <a:prstDash val="solid"/>
                </a:ln>
                <a:solidFill>
                  <a:schemeClr val="bg1"/>
                </a:solidFill>
                <a:effectLst>
                  <a:glow rad="228600">
                    <a:schemeClr val="accent1">
                      <a:satMod val="175000"/>
                      <a:alpha val="40000"/>
                    </a:schemeClr>
                  </a:glo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東京アスクル</a:t>
            </a:r>
            <a:endParaRPr lang="en-US" altLang="ja-JP" sz="5400" dirty="0">
              <a:ln w="22225">
                <a:solidFill>
                  <a:schemeClr val="bg1"/>
                </a:solidFill>
                <a:prstDash val="solid"/>
              </a:ln>
              <a:solidFill>
                <a:schemeClr val="bg1"/>
              </a:solidFill>
              <a:effectLst>
                <a:glow rad="228600">
                  <a:schemeClr val="accent1">
                    <a:satMod val="175000"/>
                    <a:alpha val="40000"/>
                  </a:schemeClr>
                </a:glow>
              </a:effectLst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5400" dirty="0">
                <a:ln w="22225">
                  <a:solidFill>
                    <a:schemeClr val="bg1"/>
                  </a:solidFill>
                  <a:prstDash val="solid"/>
                </a:ln>
                <a:solidFill>
                  <a:schemeClr val="bg1"/>
                </a:solidFill>
                <a:effectLst>
                  <a:glow rad="228600">
                    <a:schemeClr val="accent1">
                      <a:satMod val="175000"/>
                      <a:alpha val="40000"/>
                    </a:schemeClr>
                  </a:glo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学術会セミナー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746288" y="2469307"/>
            <a:ext cx="654223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400" dirty="0">
                <a:solidFill>
                  <a:schemeClr val="bg1"/>
                </a:solidFill>
                <a:effectLst>
                  <a:glow rad="228600">
                    <a:schemeClr val="accent1">
                      <a:satMod val="175000"/>
                      <a:alpha val="40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全国のがん治療の取り組みと今後の課題</a:t>
            </a:r>
          </a:p>
        </p:txBody>
      </p:sp>
      <p:sp>
        <p:nvSpPr>
          <p:cNvPr id="41" name="正方形/長方形 40"/>
          <p:cNvSpPr/>
          <p:nvPr/>
        </p:nvSpPr>
        <p:spPr>
          <a:xfrm>
            <a:off x="746288" y="3458721"/>
            <a:ext cx="2171841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6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3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6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r>
              <a:rPr lang="ja-JP" altLang="en-US" sz="3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endParaRPr lang="ja-JP" altLang="en-US" sz="54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2" name="正方形/長方形 41"/>
          <p:cNvSpPr/>
          <p:nvPr/>
        </p:nvSpPr>
        <p:spPr>
          <a:xfrm>
            <a:off x="3545134" y="3642518"/>
            <a:ext cx="375790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4800" dirty="0">
                <a:solidFill>
                  <a:schemeClr val="bg1"/>
                </a:solidFill>
                <a:ea typeface="+mj-ea"/>
              </a:rPr>
              <a:t>1</a:t>
            </a:r>
            <a:r>
              <a:rPr lang="en-US" altLang="ja-JP" sz="4800" dirty="0">
                <a:solidFill>
                  <a:schemeClr val="bg1"/>
                </a:solidFill>
                <a:ea typeface="+mj-ea"/>
              </a:rPr>
              <a:t>6</a:t>
            </a:r>
            <a:r>
              <a:rPr lang="ja-JP" altLang="en-US" sz="4800" dirty="0">
                <a:solidFill>
                  <a:schemeClr val="bg1"/>
                </a:solidFill>
                <a:ea typeface="+mj-ea"/>
              </a:rPr>
              <a:t>:00</a:t>
            </a:r>
            <a:r>
              <a:rPr lang="en-US" altLang="ja-JP" sz="3600" dirty="0">
                <a:solidFill>
                  <a:schemeClr val="bg1"/>
                </a:solidFill>
                <a:ea typeface="+mj-ea"/>
              </a:rPr>
              <a:t>-</a:t>
            </a:r>
            <a:r>
              <a:rPr lang="ja-JP" altLang="en-US" sz="4800" dirty="0">
                <a:solidFill>
                  <a:schemeClr val="bg1"/>
                </a:solidFill>
                <a:ea typeface="+mj-ea"/>
              </a:rPr>
              <a:t>1</a:t>
            </a:r>
            <a:r>
              <a:rPr lang="en-US" altLang="ja-JP" sz="4800" dirty="0">
                <a:solidFill>
                  <a:schemeClr val="bg1"/>
                </a:solidFill>
                <a:ea typeface="+mj-ea"/>
              </a:rPr>
              <a:t>8</a:t>
            </a:r>
            <a:r>
              <a:rPr lang="ja-JP" altLang="en-US" sz="4800" dirty="0">
                <a:solidFill>
                  <a:schemeClr val="bg1"/>
                </a:solidFill>
                <a:ea typeface="+mj-ea"/>
              </a:rPr>
              <a:t>:00　</a:t>
            </a:r>
          </a:p>
        </p:txBody>
      </p:sp>
      <p:sp>
        <p:nvSpPr>
          <p:cNvPr id="47" name="正方形/長方形 46"/>
          <p:cNvSpPr/>
          <p:nvPr/>
        </p:nvSpPr>
        <p:spPr>
          <a:xfrm>
            <a:off x="746288" y="3187470"/>
            <a:ext cx="120737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201</a:t>
            </a:r>
            <a:r>
              <a:rPr lang="en-US" altLang="ja-JP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r>
              <a:rPr lang="ja-JP" altLang="en-US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lang="ja-JP" altLang="en-US" sz="54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0" name="テキスト ボックス 31"/>
          <p:cNvSpPr txBox="1"/>
          <p:nvPr/>
        </p:nvSpPr>
        <p:spPr>
          <a:xfrm>
            <a:off x="746288" y="4467351"/>
            <a:ext cx="480790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アスクルホテル</a:t>
            </a:r>
            <a:r>
              <a:rPr lang="en-US" altLang="ja-JP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階</a:t>
            </a:r>
            <a:r>
              <a:rPr lang="en-US" altLang="ja-JP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豊洲の間</a:t>
            </a:r>
            <a:r>
              <a:rPr lang="en-US" altLang="ja-JP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 </a:t>
            </a:r>
            <a:r>
              <a:rPr lang="ja-JP" altLang="en-US" sz="1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東京都江東区豊洲3-2-3</a:t>
            </a:r>
            <a:endParaRPr lang="ja-JP" altLang="en-US" sz="1400" dirty="0">
              <a:solidFill>
                <a:schemeClr val="bg1"/>
              </a:solidFill>
            </a:endParaRPr>
          </a:p>
        </p:txBody>
      </p:sp>
      <p:sp>
        <p:nvSpPr>
          <p:cNvPr id="51" name="テキスト ボックス 29"/>
          <p:cNvSpPr txBox="1"/>
          <p:nvPr/>
        </p:nvSpPr>
        <p:spPr>
          <a:xfrm>
            <a:off x="1464338" y="5467225"/>
            <a:ext cx="4248420" cy="14157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spcAft>
                <a:spcPts val="600"/>
              </a:spcAft>
            </a:pPr>
            <a:r>
              <a:rPr lang="en-US" altLang="ja-JP" sz="18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16:00</a:t>
            </a:r>
            <a:r>
              <a:rPr lang="ja-JP" altLang="en-US" sz="18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18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17:00</a:t>
            </a:r>
          </a:p>
          <a:p>
            <a:r>
              <a:rPr lang="ja-JP" altLang="en-US" sz="20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「現在の地域医療における</a:t>
            </a:r>
            <a:endParaRPr lang="en-US" altLang="ja-JP" sz="2000" b="1" dirty="0">
              <a:solidFill>
                <a:srgbClr val="00206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spcAft>
                <a:spcPts val="400"/>
              </a:spcAft>
            </a:pPr>
            <a:r>
              <a:rPr lang="ja-JP" altLang="en-US" sz="20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　　　　　　　取り組みと課題」</a:t>
            </a:r>
            <a:endParaRPr lang="en-US" altLang="ja-JP" sz="2000" b="1" dirty="0">
              <a:solidFill>
                <a:srgbClr val="00206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講師：</a:t>
            </a:r>
            <a:r>
              <a:rPr lang="ja-JP" altLang="en-US" sz="18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明日来男 </a:t>
            </a:r>
            <a:r>
              <a:rPr lang="en-US" altLang="ja-JP" sz="12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12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アスクル大学医学部講師</a:t>
            </a:r>
            <a:r>
              <a:rPr lang="en-US" altLang="ja-JP" sz="12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1200" b="1" dirty="0">
              <a:solidFill>
                <a:srgbClr val="00206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" name="グループ化 3"/>
          <p:cNvGrpSpPr/>
          <p:nvPr/>
        </p:nvGrpSpPr>
        <p:grpSpPr>
          <a:xfrm>
            <a:off x="582908" y="645235"/>
            <a:ext cx="1788684" cy="1566803"/>
            <a:chOff x="556241" y="975359"/>
            <a:chExt cx="1769257" cy="1549785"/>
          </a:xfrm>
          <a:effectLst>
            <a:glow rad="63500">
              <a:schemeClr val="accent1">
                <a:satMod val="175000"/>
                <a:alpha val="40000"/>
              </a:schemeClr>
            </a:glow>
          </a:effectLst>
        </p:grpSpPr>
        <p:sp>
          <p:nvSpPr>
            <p:cNvPr id="3" name="正方形/長方形 2"/>
            <p:cNvSpPr/>
            <p:nvPr/>
          </p:nvSpPr>
          <p:spPr>
            <a:xfrm>
              <a:off x="665977" y="975359"/>
              <a:ext cx="1549785" cy="1549785"/>
            </a:xfrm>
            <a:prstGeom prst="rect">
              <a:avLst/>
            </a:prstGeom>
            <a:noFill/>
            <a:ln w="19050">
              <a:solidFill>
                <a:schemeClr val="bg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1" name="正方形/長方形 70"/>
            <p:cNvSpPr/>
            <p:nvPr/>
          </p:nvSpPr>
          <p:spPr>
            <a:xfrm>
              <a:off x="556241" y="1281769"/>
              <a:ext cx="1769257" cy="89061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ja-JP" altLang="en-US" sz="2400" dirty="0">
                  <a:ln w="0">
                    <a:solidFill>
                      <a:schemeClr val="bg1"/>
                    </a:solidFill>
                  </a:ln>
                  <a:solidFill>
                    <a:schemeClr val="bg1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第</a:t>
              </a:r>
              <a:r>
                <a:rPr lang="en-US" altLang="ja-JP" sz="4800" dirty="0">
                  <a:ln w="0">
                    <a:solidFill>
                      <a:schemeClr val="bg1"/>
                    </a:solidFill>
                  </a:ln>
                  <a:solidFill>
                    <a:schemeClr val="bg1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12</a:t>
              </a:r>
              <a:r>
                <a:rPr lang="ja-JP" altLang="en-US" sz="2000" dirty="0">
                  <a:ln w="0">
                    <a:solidFill>
                      <a:schemeClr val="bg1"/>
                    </a:solidFill>
                  </a:ln>
                  <a:solidFill>
                    <a:schemeClr val="bg1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回</a:t>
              </a:r>
            </a:p>
          </p:txBody>
        </p:sp>
      </p:grpSp>
      <p:grpSp>
        <p:nvGrpSpPr>
          <p:cNvPr id="9" name="グループ化 8"/>
          <p:cNvGrpSpPr/>
          <p:nvPr/>
        </p:nvGrpSpPr>
        <p:grpSpPr>
          <a:xfrm>
            <a:off x="881344" y="5291375"/>
            <a:ext cx="6194383" cy="1518543"/>
            <a:chOff x="489457" y="5363945"/>
            <a:chExt cx="6194383" cy="1518543"/>
          </a:xfrm>
        </p:grpSpPr>
        <p:grpSp>
          <p:nvGrpSpPr>
            <p:cNvPr id="8" name="グループ化 7"/>
            <p:cNvGrpSpPr/>
            <p:nvPr/>
          </p:nvGrpSpPr>
          <p:grpSpPr>
            <a:xfrm>
              <a:off x="489457" y="5363945"/>
              <a:ext cx="461665" cy="1518543"/>
              <a:chOff x="1573645" y="5014263"/>
              <a:chExt cx="461665" cy="410370"/>
            </a:xfrm>
          </p:grpSpPr>
          <p:sp>
            <p:nvSpPr>
              <p:cNvPr id="45" name="正方形/長方形 44"/>
              <p:cNvSpPr/>
              <p:nvPr/>
            </p:nvSpPr>
            <p:spPr>
              <a:xfrm>
                <a:off x="1576028" y="5014263"/>
                <a:ext cx="459281" cy="410370"/>
              </a:xfrm>
              <a:prstGeom prst="rect">
                <a:avLst/>
              </a:pr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46" name="正方形/長方形 45"/>
              <p:cNvSpPr/>
              <p:nvPr/>
            </p:nvSpPr>
            <p:spPr>
              <a:xfrm>
                <a:off x="1573645" y="5037970"/>
                <a:ext cx="461665" cy="363441"/>
              </a:xfrm>
              <a:prstGeom prst="rect">
                <a:avLst/>
              </a:prstGeom>
            </p:spPr>
            <p:txBody>
              <a:bodyPr vert="eaVert" wrap="square" anchor="ctr">
                <a:spAutoFit/>
              </a:bodyPr>
              <a:lstStyle/>
              <a:p>
                <a:pPr algn="ctr"/>
                <a:r>
                  <a:rPr lang="ja-JP" altLang="en-US" sz="1800" dirty="0">
                    <a:solidFill>
                      <a:schemeClr val="bg1"/>
                    </a:solidFill>
                  </a:rPr>
                  <a:t>第一部</a:t>
                </a:r>
              </a:p>
            </p:txBody>
          </p:sp>
        </p:grpSp>
        <p:cxnSp>
          <p:nvCxnSpPr>
            <p:cNvPr id="6" name="直線コネクタ 5"/>
            <p:cNvCxnSpPr/>
            <p:nvPr/>
          </p:nvCxnSpPr>
          <p:spPr>
            <a:xfrm>
              <a:off x="491840" y="5363945"/>
              <a:ext cx="6192000" cy="0"/>
            </a:xfrm>
            <a:prstGeom prst="line">
              <a:avLst/>
            </a:prstGeom>
            <a:ln w="12700">
              <a:solidFill>
                <a:srgbClr val="0B539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8" name="テキスト ボックス 29"/>
          <p:cNvSpPr txBox="1"/>
          <p:nvPr/>
        </p:nvSpPr>
        <p:spPr>
          <a:xfrm>
            <a:off x="1464338" y="7408324"/>
            <a:ext cx="4248420" cy="13901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spcAft>
                <a:spcPts val="600"/>
              </a:spcAft>
            </a:pPr>
            <a:r>
              <a:rPr lang="en-US" altLang="ja-JP" sz="18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17:00</a:t>
            </a:r>
            <a:r>
              <a:rPr lang="ja-JP" altLang="en-US" sz="18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18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18:00</a:t>
            </a:r>
          </a:p>
          <a:p>
            <a:r>
              <a:rPr lang="ja-JP" altLang="en-US" sz="20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「現在の最先端医療の紹介と</a:t>
            </a:r>
          </a:p>
          <a:p>
            <a:pPr>
              <a:spcAft>
                <a:spcPts val="400"/>
              </a:spcAft>
            </a:pPr>
            <a:r>
              <a:rPr lang="ja-JP" altLang="en-US" sz="20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　　　　　　　　将来の可能性」</a:t>
            </a:r>
          </a:p>
          <a:p>
            <a:r>
              <a:rPr lang="ja-JP" altLang="en-US" sz="14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講師：</a:t>
            </a:r>
            <a:r>
              <a:rPr lang="ja-JP" altLang="en-US" sz="1800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明日来子 </a:t>
            </a:r>
            <a:r>
              <a:rPr lang="en-US" altLang="ja-JP" sz="12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12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アスクル大学医学部講師</a:t>
            </a:r>
            <a:r>
              <a:rPr lang="en-US" altLang="ja-JP" sz="1200" b="1" dirty="0">
                <a:solidFill>
                  <a:srgbClr val="00206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1200" b="1" dirty="0">
              <a:solidFill>
                <a:srgbClr val="00206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0" name="グループ化 79"/>
          <p:cNvGrpSpPr/>
          <p:nvPr/>
        </p:nvGrpSpPr>
        <p:grpSpPr>
          <a:xfrm>
            <a:off x="881344" y="7232474"/>
            <a:ext cx="6194383" cy="1518543"/>
            <a:chOff x="489457" y="5363945"/>
            <a:chExt cx="6194383" cy="1518543"/>
          </a:xfrm>
        </p:grpSpPr>
        <p:grpSp>
          <p:nvGrpSpPr>
            <p:cNvPr id="81" name="グループ化 80"/>
            <p:cNvGrpSpPr/>
            <p:nvPr/>
          </p:nvGrpSpPr>
          <p:grpSpPr>
            <a:xfrm>
              <a:off x="489457" y="5363945"/>
              <a:ext cx="461665" cy="1518543"/>
              <a:chOff x="1573645" y="5014263"/>
              <a:chExt cx="461665" cy="410370"/>
            </a:xfrm>
          </p:grpSpPr>
          <p:sp>
            <p:nvSpPr>
              <p:cNvPr id="83" name="正方形/長方形 82"/>
              <p:cNvSpPr/>
              <p:nvPr/>
            </p:nvSpPr>
            <p:spPr>
              <a:xfrm>
                <a:off x="1576028" y="5014263"/>
                <a:ext cx="459281" cy="410370"/>
              </a:xfrm>
              <a:prstGeom prst="rect">
                <a:avLst/>
              </a:pr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>
                      <a:lumMod val="75000"/>
                      <a:lumOff val="25000"/>
                    </a:schemeClr>
                  </a:solidFill>
                </a:endParaRPr>
              </a:p>
            </p:txBody>
          </p:sp>
          <p:sp>
            <p:nvSpPr>
              <p:cNvPr id="84" name="正方形/長方形 83"/>
              <p:cNvSpPr/>
              <p:nvPr/>
            </p:nvSpPr>
            <p:spPr>
              <a:xfrm>
                <a:off x="1573645" y="5037970"/>
                <a:ext cx="461665" cy="363441"/>
              </a:xfrm>
              <a:prstGeom prst="rect">
                <a:avLst/>
              </a:prstGeom>
            </p:spPr>
            <p:txBody>
              <a:bodyPr vert="eaVert" wrap="square" anchor="ctr">
                <a:spAutoFit/>
              </a:bodyPr>
              <a:lstStyle/>
              <a:p>
                <a:pPr algn="ctr"/>
                <a:r>
                  <a:rPr lang="ja-JP" altLang="en-US" sz="1800" dirty="0">
                    <a:solidFill>
                      <a:schemeClr val="bg1"/>
                    </a:solidFill>
                  </a:rPr>
                  <a:t>第二部</a:t>
                </a:r>
              </a:p>
            </p:txBody>
          </p:sp>
        </p:grpSp>
        <p:cxnSp>
          <p:nvCxnSpPr>
            <p:cNvPr id="82" name="直線コネクタ 81"/>
            <p:cNvCxnSpPr/>
            <p:nvPr/>
          </p:nvCxnSpPr>
          <p:spPr>
            <a:xfrm>
              <a:off x="491840" y="5363945"/>
              <a:ext cx="6192000" cy="0"/>
            </a:xfrm>
            <a:prstGeom prst="line">
              <a:avLst/>
            </a:prstGeom>
            <a:ln w="12700">
              <a:solidFill>
                <a:srgbClr val="0B539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2" name="正方形/長方形 61"/>
          <p:cNvSpPr/>
          <p:nvPr/>
        </p:nvSpPr>
        <p:spPr>
          <a:xfrm>
            <a:off x="3070446" y="10042532"/>
            <a:ext cx="4160113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2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TEL: </a:t>
            </a:r>
            <a:r>
              <a:rPr lang="ja-JP" altLang="en-US" sz="3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03-</a:t>
            </a:r>
            <a:r>
              <a:rPr lang="en-US" altLang="ja-JP" sz="3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1234-1111</a:t>
            </a:r>
            <a:endParaRPr lang="ja-JP" altLang="en-US" sz="3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3" name="テキスト ボックス 18"/>
          <p:cNvSpPr txBox="1"/>
          <p:nvPr/>
        </p:nvSpPr>
        <p:spPr>
          <a:xfrm>
            <a:off x="3070446" y="9708945"/>
            <a:ext cx="3724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第</a:t>
            </a:r>
            <a:r>
              <a:rPr lang="en-US" altLang="ja-JP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r>
              <a:rPr lang="ja-JP" altLang="en-US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回アスクル学術会セミナー事務局</a:t>
            </a:r>
            <a:endParaRPr lang="en-US" altLang="ja-JP" sz="16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" name="グループ化 13"/>
          <p:cNvGrpSpPr/>
          <p:nvPr/>
        </p:nvGrpSpPr>
        <p:grpSpPr>
          <a:xfrm>
            <a:off x="881344" y="9696944"/>
            <a:ext cx="2031111" cy="821831"/>
            <a:chOff x="951158" y="9825088"/>
            <a:chExt cx="2119288" cy="903237"/>
          </a:xfrm>
        </p:grpSpPr>
        <p:sp>
          <p:nvSpPr>
            <p:cNvPr id="59" name="正方形/長方形 58"/>
            <p:cNvSpPr/>
            <p:nvPr/>
          </p:nvSpPr>
          <p:spPr>
            <a:xfrm>
              <a:off x="951158" y="9953541"/>
              <a:ext cx="1861206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ja-JP" altLang="en-US" sz="1800" b="1" dirty="0">
                  <a:solidFill>
                    <a:schemeClr val="bg1"/>
                  </a:solidFill>
                </a:rPr>
                <a:t>ご予約</a:t>
              </a:r>
              <a:endParaRPr lang="en-US" altLang="ja-JP" sz="1800" b="1" dirty="0">
                <a:solidFill>
                  <a:schemeClr val="bg1"/>
                </a:solidFill>
              </a:endParaRPr>
            </a:p>
            <a:p>
              <a:pPr algn="ctr"/>
              <a:r>
                <a:rPr lang="ja-JP" altLang="en-US" sz="1800" b="1" dirty="0">
                  <a:solidFill>
                    <a:schemeClr val="bg1"/>
                  </a:solidFill>
                </a:rPr>
                <a:t>お問い合わせ </a:t>
              </a:r>
              <a:r>
                <a:rPr lang="en-US" altLang="ja-JP" sz="1800" b="1" dirty="0">
                  <a:solidFill>
                    <a:schemeClr val="bg1"/>
                  </a:solidFill>
                </a:rPr>
                <a:t> </a:t>
              </a:r>
              <a:endParaRPr lang="ja-JP" altLang="en-US" sz="1800" b="1" dirty="0">
                <a:solidFill>
                  <a:schemeClr val="bg1"/>
                </a:solidFill>
              </a:endParaRPr>
            </a:p>
          </p:txBody>
        </p:sp>
        <p:sp>
          <p:nvSpPr>
            <p:cNvPr id="13" name="ホームベース 12"/>
            <p:cNvSpPr/>
            <p:nvPr/>
          </p:nvSpPr>
          <p:spPr>
            <a:xfrm>
              <a:off x="951158" y="9825088"/>
              <a:ext cx="2119288" cy="903237"/>
            </a:xfrm>
            <a:prstGeom prst="homePlate">
              <a:avLst>
                <a:gd name="adj" fmla="val 37345"/>
              </a:avLst>
            </a:prstGeom>
            <a:no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7" name="グループ化 36"/>
          <p:cNvGrpSpPr/>
          <p:nvPr/>
        </p:nvGrpSpPr>
        <p:grpSpPr>
          <a:xfrm>
            <a:off x="2852400" y="3833088"/>
            <a:ext cx="591069" cy="552857"/>
            <a:chOff x="2939484" y="3833088"/>
            <a:chExt cx="591069" cy="552857"/>
          </a:xfrm>
        </p:grpSpPr>
        <p:sp>
          <p:nvSpPr>
            <p:cNvPr id="39" name="角丸四角形 38"/>
            <p:cNvSpPr/>
            <p:nvPr/>
          </p:nvSpPr>
          <p:spPr>
            <a:xfrm>
              <a:off x="2999539" y="3833088"/>
              <a:ext cx="470959" cy="470959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40" name="正方形/長方形 39"/>
            <p:cNvSpPr/>
            <p:nvPr/>
          </p:nvSpPr>
          <p:spPr>
            <a:xfrm>
              <a:off x="2939484" y="3862725"/>
              <a:ext cx="591069" cy="523220"/>
            </a:xfrm>
            <a:prstGeom prst="rect">
              <a:avLst/>
            </a:prstGeom>
          </p:spPr>
          <p:txBody>
            <a:bodyPr wrap="square" anchor="ctr">
              <a:spAutoFit/>
            </a:bodyPr>
            <a:lstStyle/>
            <a:p>
              <a:pPr algn="ctr"/>
              <a:r>
                <a:rPr lang="ja-JP" altLang="en-US" sz="2800" b="1" dirty="0">
                  <a:solidFill>
                    <a:schemeClr val="bg2">
                      <a:lumMod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金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5947981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青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Segoe　メイリオ">
      <a:majorFont>
        <a:latin typeface="Segoe UI"/>
        <a:ea typeface="メイリオ"/>
        <a:cs typeface=""/>
      </a:majorFont>
      <a:minorFont>
        <a:latin typeface="Segoe UI"/>
        <a:ea typeface="メイリオ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16学術会セミナー</Template>
  <TotalTime>0</TotalTime>
  <Words>184</Words>
  <Application>Microsoft Office PowerPoint</Application>
  <PresentationFormat>ユーザー設定</PresentationFormat>
  <Paragraphs>40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メイリオ</vt:lpstr>
      <vt:lpstr>Arial</vt:lpstr>
      <vt:lpstr>Segoe UI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2015-04-28T11:50:18Z</dcterms:created>
  <dcterms:modified xsi:type="dcterms:W3CDTF">2017-02-28T09:39:53Z</dcterms:modified>
</cp:coreProperties>
</file>

<file path=docProps/thumbnail.jpeg>
</file>