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4" r:id="rId2"/>
    <p:sldId id="269" r:id="rId3"/>
  </p:sldIdLst>
  <p:sldSz cx="10907713" cy="7775575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CC"/>
    <a:srgbClr val="3333FF"/>
    <a:srgbClr val="FFFFFF"/>
    <a:srgbClr val="39A58C"/>
    <a:srgbClr val="DDA51E"/>
    <a:srgbClr val="285278"/>
    <a:srgbClr val="306EA8"/>
    <a:srgbClr val="BCD400"/>
    <a:srgbClr val="8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36" y="5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9115" cy="513747"/>
          </a:xfrm>
          <a:prstGeom prst="rect">
            <a:avLst/>
          </a:prstGeom>
        </p:spPr>
        <p:txBody>
          <a:bodyPr vert="horz" lIns="94800" tIns="47402" rIns="94800" bIns="47402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894" y="2"/>
            <a:ext cx="3079115" cy="513747"/>
          </a:xfrm>
          <a:prstGeom prst="rect">
            <a:avLst/>
          </a:prstGeom>
        </p:spPr>
        <p:txBody>
          <a:bodyPr vert="horz" lIns="94800" tIns="47402" rIns="94800" bIns="47402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8713" y="1279525"/>
            <a:ext cx="4848225" cy="3455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00" tIns="47402" rIns="94800" bIns="47402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6" y="4927700"/>
            <a:ext cx="5684520" cy="4031753"/>
          </a:xfrm>
          <a:prstGeom prst="rect">
            <a:avLst/>
          </a:prstGeom>
        </p:spPr>
        <p:txBody>
          <a:bodyPr vert="horz" lIns="94800" tIns="47402" rIns="94800" bIns="4740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5634"/>
            <a:ext cx="3079115" cy="513746"/>
          </a:xfrm>
          <a:prstGeom prst="rect">
            <a:avLst/>
          </a:prstGeom>
        </p:spPr>
        <p:txBody>
          <a:bodyPr vert="horz" lIns="94800" tIns="47402" rIns="94800" bIns="47402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894" y="9725634"/>
            <a:ext cx="3079115" cy="513746"/>
          </a:xfrm>
          <a:prstGeom prst="rect">
            <a:avLst/>
          </a:prstGeom>
        </p:spPr>
        <p:txBody>
          <a:bodyPr vert="horz" lIns="94800" tIns="47402" rIns="94800" bIns="47402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0" hasCustomPrompt="1"/>
          </p:nvPr>
        </p:nvSpPr>
        <p:spPr>
          <a:xfrm>
            <a:off x="5919287" y="2331176"/>
            <a:ext cx="4103114" cy="2093419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  <p:sp>
        <p:nvSpPr>
          <p:cNvPr id="6" name="図プレースホルダ 4"/>
          <p:cNvSpPr>
            <a:spLocks noGrp="1"/>
          </p:cNvSpPr>
          <p:nvPr>
            <p:ph type="pic" sz="quarter" idx="11" hasCustomPrompt="1"/>
          </p:nvPr>
        </p:nvSpPr>
        <p:spPr>
          <a:xfrm>
            <a:off x="946782" y="3213772"/>
            <a:ext cx="4509858" cy="1891880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  <p:sp>
        <p:nvSpPr>
          <p:cNvPr id="7" name="図プレースホルダ 4"/>
          <p:cNvSpPr>
            <a:spLocks noGrp="1"/>
          </p:cNvSpPr>
          <p:nvPr>
            <p:ph type="pic" sz="quarter" idx="12" hasCustomPrompt="1"/>
          </p:nvPr>
        </p:nvSpPr>
        <p:spPr>
          <a:xfrm>
            <a:off x="5807310" y="5078816"/>
            <a:ext cx="4259636" cy="1790056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90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90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5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5" y="7205665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5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33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57" y="3157628"/>
            <a:ext cx="1115665" cy="75597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6"/>
          <a:stretch/>
        </p:blipFill>
        <p:spPr>
          <a:xfrm>
            <a:off x="854718" y="-19050"/>
            <a:ext cx="6261135" cy="380009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757" y="2089594"/>
            <a:ext cx="2225233" cy="118272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923858"/>
            <a:ext cx="5062188" cy="1603387"/>
          </a:xfrm>
          <a:prstGeom prst="rect">
            <a:avLst/>
          </a:prstGeom>
        </p:spPr>
      </p:pic>
      <p:grpSp>
        <p:nvGrpSpPr>
          <p:cNvPr id="132" name="グループ化 131"/>
          <p:cNvGrpSpPr/>
          <p:nvPr/>
        </p:nvGrpSpPr>
        <p:grpSpPr>
          <a:xfrm>
            <a:off x="0" y="5380721"/>
            <a:ext cx="10907713" cy="2425017"/>
            <a:chOff x="1930593" y="5380721"/>
            <a:chExt cx="10907713" cy="2425017"/>
          </a:xfrm>
        </p:grpSpPr>
        <p:sp>
          <p:nvSpPr>
            <p:cNvPr id="48" name="正方形/長方形 47"/>
            <p:cNvSpPr/>
            <p:nvPr/>
          </p:nvSpPr>
          <p:spPr>
            <a:xfrm>
              <a:off x="1930593" y="5380721"/>
              <a:ext cx="10907713" cy="242501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800" dirty="0"/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4181937" y="5861421"/>
              <a:ext cx="6405023" cy="4010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+mn-ea"/>
                </a:rPr>
                <a:t>販売ルートの確認は　　</a:t>
              </a:r>
              <a:r>
                <a:rPr lang="en-US" altLang="ja-JP" b="1">
                  <a:solidFill>
                    <a:schemeClr val="bg1"/>
                  </a:solidFill>
                  <a:latin typeface="+mn-ea"/>
                </a:rPr>
                <a:t>http://www.askult.com/</a:t>
              </a:r>
              <a:endParaRPr lang="ja-JP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344449" y="6255440"/>
              <a:ext cx="10080000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8000" dirty="0">
                  <a:solidFill>
                    <a:schemeClr val="bg1"/>
                  </a:solidFill>
                  <a:latin typeface="有澤太楷書P" panose="03000500000000000000" pitchFamily="66" charset="-128"/>
                  <a:ea typeface="有澤太楷書P" panose="03000500000000000000" pitchFamily="66" charset="-128"/>
                </a:rPr>
                <a:t>あすくる水産</a:t>
              </a:r>
            </a:p>
          </p:txBody>
        </p:sp>
      </p:grpSp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12" y="2297024"/>
            <a:ext cx="4737003" cy="3231160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1475869" y="1943761"/>
            <a:ext cx="5392523" cy="1508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教科書体M" panose="03000609000000000000" pitchFamily="65" charset="-128"/>
                <a:ea typeface="AR教科書体M" panose="03000609000000000000" pitchFamily="65" charset="-128"/>
              </a:rPr>
              <a:t>初鰹シーズン</a:t>
            </a:r>
            <a:endParaRPr lang="en-US" altLang="ja-JP" sz="4800" b="1" dirty="0">
              <a:ln w="2222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AR教科書体M" panose="03000609000000000000" pitchFamily="65" charset="-128"/>
              <a:ea typeface="AR教科書体M" panose="03000609000000000000" pitchFamily="65" charset="-128"/>
            </a:endParaRPr>
          </a:p>
          <a:p>
            <a:pPr algn="ctr"/>
            <a:r>
              <a:rPr lang="ja-JP" altLang="en-US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教科書体M" panose="03000609000000000000" pitchFamily="65" charset="-128"/>
                <a:ea typeface="AR教科書体M" panose="03000609000000000000" pitchFamily="65" charset="-128"/>
              </a:rPr>
              <a:t>到来</a:t>
            </a:r>
            <a:r>
              <a:rPr lang="en-US" altLang="ja-JP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教科書体M" panose="03000609000000000000" pitchFamily="65" charset="-128"/>
                <a:ea typeface="AR教科書体M" panose="03000609000000000000" pitchFamily="65" charset="-128"/>
              </a:rPr>
              <a:t>!!</a:t>
            </a:r>
            <a:endParaRPr kumimoji="1" lang="ja-JP" altLang="en-US" sz="7200" b="1" dirty="0">
              <a:ln w="2222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AR教科書体M" panose="03000609000000000000" pitchFamily="65" charset="-128"/>
              <a:ea typeface="AR教科書体M" panose="03000609000000000000" pitchFamily="65" charset="-128"/>
            </a:endParaRPr>
          </a:p>
        </p:txBody>
      </p:sp>
      <p:sp>
        <p:nvSpPr>
          <p:cNvPr id="16" name="星 4 15"/>
          <p:cNvSpPr/>
          <p:nvPr/>
        </p:nvSpPr>
        <p:spPr>
          <a:xfrm rot="5400000">
            <a:off x="5607903" y="1646205"/>
            <a:ext cx="833915" cy="54010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142" name="星 4 141"/>
          <p:cNvSpPr/>
          <p:nvPr/>
        </p:nvSpPr>
        <p:spPr>
          <a:xfrm rot="5400000">
            <a:off x="2453290" y="2721711"/>
            <a:ext cx="811819" cy="525793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146" name="正方形/長方形 145"/>
          <p:cNvSpPr/>
          <p:nvPr/>
        </p:nvSpPr>
        <p:spPr>
          <a:xfrm>
            <a:off x="4812379" y="413868"/>
            <a:ext cx="5925202" cy="1261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の</a:t>
            </a:r>
            <a:r>
              <a:rPr lang="ja-JP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魚屋さん</a:t>
            </a:r>
            <a:endParaRPr kumimoji="1" lang="ja-JP" altLang="en-US" sz="8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pSp>
        <p:nvGrpSpPr>
          <p:cNvPr id="151" name="グループ化 150"/>
          <p:cNvGrpSpPr/>
          <p:nvPr/>
        </p:nvGrpSpPr>
        <p:grpSpPr>
          <a:xfrm>
            <a:off x="996750" y="658543"/>
            <a:ext cx="3703575" cy="871993"/>
            <a:chOff x="996750" y="1039543"/>
            <a:chExt cx="3703575" cy="871993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996750" y="1039543"/>
              <a:ext cx="864147" cy="871993"/>
              <a:chOff x="996750" y="1039543"/>
              <a:chExt cx="864147" cy="871993"/>
            </a:xfrm>
          </p:grpSpPr>
          <p:sp>
            <p:nvSpPr>
              <p:cNvPr id="199" name="正方形/長方形 198"/>
              <p:cNvSpPr/>
              <p:nvPr/>
            </p:nvSpPr>
            <p:spPr>
              <a:xfrm>
                <a:off x="996750" y="1039543"/>
                <a:ext cx="864147" cy="8641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1025885" y="1122239"/>
                <a:ext cx="805877" cy="7892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4400" b="1" dirty="0">
                    <a:ln w="9525">
                      <a:noFill/>
                      <a:prstDash val="solid"/>
                    </a:ln>
                    <a:solidFill>
                      <a:schemeClr val="bg1"/>
                    </a:solidFill>
                  </a:rPr>
                  <a:t>移</a:t>
                </a:r>
                <a:endParaRPr kumimoji="1" lang="ja-JP" altLang="en-US" sz="6600" b="1" dirty="0">
                  <a:ln w="9525">
                    <a:noFill/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1940749" y="1039543"/>
              <a:ext cx="864147" cy="871992"/>
              <a:chOff x="1940749" y="1039543"/>
              <a:chExt cx="864147" cy="871992"/>
            </a:xfrm>
          </p:grpSpPr>
          <p:sp>
            <p:nvSpPr>
              <p:cNvPr id="197" name="正方形/長方形 196"/>
              <p:cNvSpPr/>
              <p:nvPr/>
            </p:nvSpPr>
            <p:spPr>
              <a:xfrm>
                <a:off x="1940749" y="1039543"/>
                <a:ext cx="864147" cy="8641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1978257" y="1122238"/>
                <a:ext cx="789130" cy="7892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sz="4400" b="1" dirty="0">
                    <a:ln w="9525">
                      <a:noFill/>
                      <a:prstDash val="solid"/>
                    </a:ln>
                    <a:solidFill>
                      <a:schemeClr val="bg1"/>
                    </a:solidFill>
                  </a:rPr>
                  <a:t>動</a:t>
                </a:r>
                <a:endParaRPr kumimoji="1" lang="ja-JP" altLang="en-US" sz="6600" b="1" dirty="0">
                  <a:ln w="9525">
                    <a:noFill/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2883179" y="1039543"/>
              <a:ext cx="864147" cy="871992"/>
              <a:chOff x="2883179" y="1039543"/>
              <a:chExt cx="864147" cy="871992"/>
            </a:xfrm>
          </p:grpSpPr>
          <p:sp>
            <p:nvSpPr>
              <p:cNvPr id="195" name="正方形/長方形 194"/>
              <p:cNvSpPr/>
              <p:nvPr/>
            </p:nvSpPr>
            <p:spPr>
              <a:xfrm>
                <a:off x="2883179" y="1039543"/>
                <a:ext cx="864147" cy="8641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2953834" y="1122238"/>
                <a:ext cx="722836" cy="7892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sz="4400" b="1" dirty="0">
                    <a:ln w="9525">
                      <a:noFill/>
                      <a:prstDash val="solid"/>
                    </a:ln>
                    <a:solidFill>
                      <a:schemeClr val="bg1"/>
                    </a:solidFill>
                  </a:rPr>
                  <a:t>販</a:t>
                </a:r>
                <a:endParaRPr kumimoji="1" lang="ja-JP" altLang="en-US" sz="6600" b="1" dirty="0">
                  <a:ln w="9525">
                    <a:noFill/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92" name="グループ化 191"/>
            <p:cNvGrpSpPr/>
            <p:nvPr/>
          </p:nvGrpSpPr>
          <p:grpSpPr>
            <a:xfrm>
              <a:off x="3836178" y="1039543"/>
              <a:ext cx="864147" cy="864146"/>
              <a:chOff x="3779028" y="1039543"/>
              <a:chExt cx="864147" cy="864146"/>
            </a:xfrm>
          </p:grpSpPr>
          <p:sp>
            <p:nvSpPr>
              <p:cNvPr id="193" name="正方形/長方形 192"/>
              <p:cNvSpPr/>
              <p:nvPr/>
            </p:nvSpPr>
            <p:spPr>
              <a:xfrm>
                <a:off x="3779028" y="1039543"/>
                <a:ext cx="864147" cy="8641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3868520" y="1112701"/>
                <a:ext cx="685163" cy="7892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sz="4400" b="1" dirty="0">
                    <a:ln w="9525">
                      <a:noFill/>
                      <a:prstDash val="solid"/>
                    </a:ln>
                    <a:solidFill>
                      <a:schemeClr val="bg1"/>
                    </a:solidFill>
                  </a:rPr>
                  <a:t>売</a:t>
                </a:r>
                <a:endParaRPr kumimoji="1" lang="ja-JP" altLang="en-US" sz="6600" b="1" dirty="0">
                  <a:ln w="9525">
                    <a:noFill/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3222961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ユーザー定義 9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070C0"/>
      </a:accent1>
      <a:accent2>
        <a:srgbClr val="FF6699"/>
      </a:accent2>
      <a:accent3>
        <a:srgbClr val="008000"/>
      </a:accent3>
      <a:accent4>
        <a:srgbClr val="00B0F0"/>
      </a:accent4>
      <a:accent5>
        <a:srgbClr val="0070C0"/>
      </a:accent5>
      <a:accent6>
        <a:srgbClr val="002060"/>
      </a:accent6>
      <a:hlink>
        <a:srgbClr val="FF3300"/>
      </a:hlink>
      <a:folHlink>
        <a:srgbClr val="FF99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18移動販売車</Template>
  <TotalTime>0</TotalTime>
  <Words>128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AR教科書体M</vt:lpstr>
      <vt:lpstr>HG丸ｺﾞｼｯｸM-PRO</vt:lpstr>
      <vt:lpstr>ＭＳ Ｐゴシック</vt:lpstr>
      <vt:lpstr>News Gothic MT</vt:lpstr>
      <vt:lpstr>メイリオ</vt:lpstr>
      <vt:lpstr>有澤太楷書P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2015-04-28T11:53:14Z</dcterms:created>
  <dcterms:modified xsi:type="dcterms:W3CDTF">2017-02-28T09:41:25Z</dcterms:modified>
</cp:coreProperties>
</file>