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D30"/>
    <a:srgbClr val="CD0031"/>
    <a:srgbClr val="E5FAFF"/>
    <a:srgbClr val="0000FF"/>
    <a:srgbClr val="99FF66"/>
    <a:srgbClr val="F3FFF3"/>
    <a:srgbClr val="00CC00"/>
    <a:srgbClr val="FFFFCC"/>
    <a:srgbClr val="FDCF27"/>
    <a:srgbClr val="E7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36" y="6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6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haikei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771269"/>
          </a:xfrm>
          <a:prstGeom prst="rect">
            <a:avLst/>
          </a:prstGeom>
        </p:spPr>
      </p:pic>
      <p:pic>
        <p:nvPicPr>
          <p:cNvPr id="4" name="図 3" descr="car-0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33" y="5049514"/>
            <a:ext cx="4415076" cy="1013500"/>
          </a:xfrm>
          <a:prstGeom prst="rect">
            <a:avLst/>
          </a:prstGeom>
        </p:spPr>
      </p:pic>
      <p:pic>
        <p:nvPicPr>
          <p:cNvPr id="5" name="図 4" descr="kathuo-0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07" y="2496910"/>
            <a:ext cx="6757675" cy="332097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00372" y="6292039"/>
            <a:ext cx="52070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アスクル水産</a:t>
            </a:r>
            <a:endParaRPr kumimoji="1" lang="ja-JP" altLang="en-US" sz="6000" dirty="0">
              <a:solidFill>
                <a:schemeClr val="bg1"/>
              </a:solidFill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39192" y="6259718"/>
            <a:ext cx="4886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創英角ｺﾞｼｯｸUB"/>
                <a:ea typeface="HG創英角ｺﾞｼｯｸUB"/>
                <a:cs typeface="HG創英角ｺﾞｼｯｸUB"/>
              </a:rPr>
              <a:t>販売ルートの確認は</a:t>
            </a:r>
            <a:endParaRPr kumimoji="1" lang="ja-JP" altLang="en-US" sz="2800" dirty="0">
              <a:solidFill>
                <a:schemeClr val="bg1"/>
              </a:solidFill>
              <a:latin typeface="HG創英角ｺﾞｼｯｸUB"/>
              <a:ea typeface="HG創英角ｺﾞｼｯｸUB"/>
              <a:cs typeface="HG創英角ｺﾞｼｯｸUB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53045" y="6850829"/>
            <a:ext cx="4886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>
                <a:solidFill>
                  <a:schemeClr val="bg1"/>
                </a:solidFill>
                <a:latin typeface="HGS創英角ｺﾞｼｯｸUB"/>
                <a:ea typeface="HGS創英角ｺﾞｼｯｸUB"/>
                <a:cs typeface="HGS創英角ｺﾞｼｯｸUB"/>
              </a:rPr>
              <a:t>http://www.askult.com/</a:t>
            </a:r>
            <a:endParaRPr kumimoji="1" lang="ja-JP" altLang="en-US" sz="2800" dirty="0">
              <a:solidFill>
                <a:schemeClr val="bg1"/>
              </a:solidFill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42341" y="267850"/>
            <a:ext cx="39578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chemeClr val="accent5">
                    <a:lumMod val="50000"/>
                  </a:schemeClr>
                </a:solidFill>
                <a:latin typeface="HGS創英角ｺﾞｼｯｸUB"/>
                <a:ea typeface="HGS創英角ｺﾞｼｯｸUB"/>
                <a:cs typeface="HGS創英角ｺﾞｼｯｸUB"/>
              </a:rPr>
              <a:t>移動販売の</a:t>
            </a:r>
            <a:endParaRPr kumimoji="1" lang="ja-JP" altLang="en-US" sz="4400" dirty="0">
              <a:solidFill>
                <a:schemeClr val="accent5">
                  <a:lumMod val="50000"/>
                </a:schemeClr>
              </a:solidFill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67735" y="951320"/>
            <a:ext cx="39578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800" dirty="0">
                <a:solidFill>
                  <a:schemeClr val="accent5">
                    <a:lumMod val="50000"/>
                  </a:schemeClr>
                </a:solidFill>
                <a:latin typeface="HGS創英角ｺﾞｼｯｸUB"/>
                <a:ea typeface="HGS創英角ｺﾞｼｯｸUB"/>
                <a:cs typeface="HGS創英角ｺﾞｼｯｸUB"/>
              </a:rPr>
              <a:t>魚屋</a:t>
            </a:r>
            <a:r>
              <a:rPr lang="ja-JP" altLang="en-US" sz="6000" dirty="0">
                <a:solidFill>
                  <a:schemeClr val="accent5">
                    <a:lumMod val="50000"/>
                  </a:schemeClr>
                </a:solidFill>
                <a:latin typeface="HGS創英角ｺﾞｼｯｸUB"/>
                <a:ea typeface="HGS創英角ｺﾞｼｯｸUB"/>
                <a:cs typeface="HGS創英角ｺﾞｼｯｸUB"/>
              </a:rPr>
              <a:t>さん</a:t>
            </a:r>
            <a:endParaRPr kumimoji="1" lang="ja-JP" altLang="en-US" sz="6000" dirty="0">
              <a:solidFill>
                <a:schemeClr val="accent5">
                  <a:lumMod val="50000"/>
                </a:schemeClr>
              </a:solidFill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007593" y="4100718"/>
            <a:ext cx="3596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>
                <a:solidFill>
                  <a:srgbClr val="FFFF00"/>
                </a:solidFill>
                <a:latin typeface="HG創英角ｺﾞｼｯｸUB"/>
                <a:ea typeface="HG創英角ｺﾞｼｯｸUB"/>
                <a:cs typeface="HG創英角ｺﾞｼｯｸUB"/>
              </a:rPr>
              <a:t>初鰹シーズン</a:t>
            </a:r>
          </a:p>
          <a:p>
            <a:pPr algn="ctr"/>
            <a:r>
              <a:rPr lang="ja-JP" altLang="en-US" sz="3600" dirty="0">
                <a:solidFill>
                  <a:srgbClr val="FFFF00"/>
                </a:solidFill>
                <a:latin typeface="HG創英角ｺﾞｼｯｸUB"/>
                <a:ea typeface="HG創英角ｺﾞｼｯｸUB"/>
                <a:cs typeface="HG創英角ｺﾞｼｯｸUB"/>
              </a:rPr>
              <a:t>到来！！</a:t>
            </a:r>
            <a:endParaRPr kumimoji="1" lang="ja-JP" altLang="en-US" sz="3600" dirty="0">
              <a:solidFill>
                <a:srgbClr val="FFFF00"/>
              </a:solidFill>
              <a:latin typeface="HG創英角ｺﾞｼｯｸUB"/>
              <a:ea typeface="HG創英角ｺﾞｼｯｸUB"/>
              <a:cs typeface="HG創英角ｺﾞｼｯｸUB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169567" y="446657"/>
            <a:ext cx="3268862" cy="27281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950924066"/>
      </p:ext>
    </p:extLst>
  </p:cSld>
  <p:clrMapOvr>
    <a:masterClrMapping/>
  </p:clrMapOvr>
</p:sld>
</file>

<file path=ppt/theme/theme1.xml><?xml version="1.0" encoding="utf-8"?>
<a:theme xmlns:a="http://schemas.openxmlformats.org/drawingml/2006/main" name="1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3DBC149-FF13-4C0C-8A51-D3CC2AF3D373}" vid="{6D435774-3230-41B9-AF1F-6102583FC8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370</TotalTime>
  <Words>138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HGS創英角ｺﾞｼｯｸUB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13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徳岡 由佳</cp:lastModifiedBy>
  <cp:revision>23</cp:revision>
  <cp:lastPrinted>2014-06-26T01:23:33Z</cp:lastPrinted>
  <dcterms:created xsi:type="dcterms:W3CDTF">2013-06-26T07:04:37Z</dcterms:created>
  <dcterms:modified xsi:type="dcterms:W3CDTF">2017-02-28T09:43:07Z</dcterms:modified>
</cp:coreProperties>
</file>