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60" r:id="rId2"/>
    <p:sldId id="262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1211"/>
    <a:srgbClr val="92574B"/>
    <a:srgbClr val="A7200E"/>
    <a:srgbClr val="861B18"/>
    <a:srgbClr val="621212"/>
    <a:srgbClr val="FEFDD5"/>
    <a:srgbClr val="1ED7EA"/>
    <a:srgbClr val="13CACE"/>
    <a:srgbClr val="99CC00"/>
    <a:srgbClr val="FAF3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06" autoAdjust="0"/>
    <p:restoredTop sz="94660" autoAdjust="0"/>
  </p:normalViewPr>
  <p:slideViewPr>
    <p:cSldViewPr snapToGrid="0">
      <p:cViewPr varScale="1">
        <p:scale>
          <a:sx n="46" d="100"/>
          <a:sy n="46" d="100"/>
        </p:scale>
        <p:origin x="2310" y="48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117636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1862" y="3406403"/>
            <a:ext cx="5955476" cy="7752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5300"/>
              </a:lnSpc>
            </a:pPr>
            <a:r>
              <a:rPr lang="ja-JP" altLang="en-US" sz="4500" b="1" dirty="0">
                <a:solidFill>
                  <a:srgbClr val="6112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蕎麦と落語を楽しむ会</a:t>
            </a:r>
            <a:endParaRPr kumimoji="1" lang="ja-JP" altLang="en-US" sz="4500" b="1" dirty="0">
              <a:solidFill>
                <a:srgbClr val="61121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20708" y="10034765"/>
            <a:ext cx="678583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アスクルパソコン教室</a:t>
            </a: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平日</a:t>
            </a: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土・日・祝日</a:t>
            </a: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10:00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17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</a:p>
          <a:p>
            <a:pPr algn="ctr">
              <a:lnSpc>
                <a:spcPts val="2100"/>
              </a:lnSpc>
            </a:pP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東京都豊洲</a:t>
            </a:r>
            <a:r>
              <a:rPr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3-2-3     03-1234-1111</a:t>
            </a: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 </a:t>
            </a:r>
            <a:r>
              <a:rPr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http://askult.com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194852" y="4104718"/>
            <a:ext cx="46987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～落語、旨い酒と肴、そして蕎麦～</a:t>
            </a:r>
            <a:endParaRPr kumimoji="1" lang="ja-JP" altLang="en-US" sz="2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3794922" y="10153650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0" y="9478537"/>
            <a:ext cx="7775575" cy="14291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2826890" y="2420775"/>
            <a:ext cx="2033677" cy="6463716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914400" y="5101788"/>
            <a:ext cx="6088566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お気軽に落語を楽しんで頂いた後は</a:t>
            </a:r>
            <a:endParaRPr lang="en-US" altLang="ja-JP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ts val="3000"/>
              </a:lnSpc>
            </a:pPr>
            <a:r>
              <a:rPr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旨い酒と肴、そしてあすくる庵自慢の</a:t>
            </a:r>
            <a:endParaRPr lang="en-US" altLang="ja-JP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ts val="3000"/>
              </a:lnSpc>
            </a:pPr>
            <a:r>
              <a:rPr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手打ち蕎麦を楽しんでいただきます。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280369" y="6946041"/>
            <a:ext cx="3801041" cy="759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2015</a:t>
            </a:r>
            <a:r>
              <a:rPr kumimoji="1" lang="en-US" altLang="ja-JP" sz="1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kumimoji="1" lang="ja-JP" altLang="en-US" sz="1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kumimoji="1" lang="en-US" altLang="ja-JP" sz="1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ja-JP" altLang="en-US" sz="1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kumimoji="1" lang="en-US" altLang="ja-JP" sz="1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日（土）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開演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時～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（開場</a:t>
            </a:r>
            <a:r>
              <a:rPr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15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r>
              <a:rPr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分～）</a:t>
            </a:r>
            <a:endParaRPr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426790" y="6851215"/>
            <a:ext cx="751225" cy="751225"/>
          </a:xfrm>
          <a:prstGeom prst="ellipse">
            <a:avLst/>
          </a:prstGeom>
          <a:solidFill>
            <a:srgbClr val="A720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64800" bIns="0" rtlCol="0" anchor="ctr"/>
          <a:lstStyle/>
          <a:p>
            <a:pPr algn="ctr"/>
            <a:r>
              <a:rPr kumimoji="1" lang="ja-JP" altLang="en-US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 時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 rot="21245684">
            <a:off x="2956355" y="2606329"/>
            <a:ext cx="4612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HGS行書体" panose="03000600000000000000" pitchFamily="66" charset="-128"/>
                <a:ea typeface="HGS行書体" panose="03000600000000000000" pitchFamily="66" charset="-128"/>
              </a:rPr>
              <a:t>あすくる落語研究会 出演！</a:t>
            </a:r>
            <a:endParaRPr lang="en-US" altLang="ja-JP" sz="2800" dirty="0">
              <a:latin typeface="HGS行書体" panose="03000600000000000000" pitchFamily="66" charset="-128"/>
              <a:ea typeface="HGS行書体" panose="03000600000000000000" pitchFamily="66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79140" y="9456234"/>
            <a:ext cx="3467616" cy="1195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3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お申込み・お問い合わせは</a:t>
            </a:r>
          </a:p>
          <a:p>
            <a:pPr>
              <a:lnSpc>
                <a:spcPts val="4300"/>
              </a:lnSpc>
            </a:pPr>
            <a:r>
              <a:rPr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そば処あすくる庵</a:t>
            </a:r>
            <a:endParaRPr kumimoji="1" lang="ja-JP" altLang="en-US" sz="3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5107258" y="7336465"/>
            <a:ext cx="2252545" cy="180753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地図を入れてください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014438" y="9656956"/>
            <a:ext cx="4594302" cy="1002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03-1234-1111			</a:t>
            </a:r>
          </a:p>
          <a:p>
            <a:pPr>
              <a:spcAft>
                <a:spcPts val="600"/>
              </a:spcAft>
            </a:pPr>
            <a:r>
              <a:rPr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東京都江東区豊洲３－２－３	</a:t>
            </a:r>
          </a:p>
          <a:p>
            <a:r>
              <a:rPr lang="en-US" altLang="ja-JP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当日は通常営業はいたしません。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57566" y="8006051"/>
            <a:ext cx="4795022" cy="682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ja-JP" altLang="en-US" sz="3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会費：</a:t>
            </a:r>
            <a:r>
              <a:rPr lang="en-US" altLang="ja-JP" sz="3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\4,000</a:t>
            </a:r>
          </a:p>
          <a:p>
            <a:pPr>
              <a:lnSpc>
                <a:spcPts val="2300"/>
              </a:lnSpc>
            </a:pPr>
            <a:r>
              <a:rPr lang="ja-JP" altLang="en-US" sz="3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（お飲物・お食事代込み）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53846" y="8693713"/>
            <a:ext cx="6200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完全予約制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（先着</a:t>
            </a:r>
            <a:r>
              <a: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名様限定）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42530" y="568749"/>
            <a:ext cx="7871849" cy="1797829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6069949" y="1453483"/>
            <a:ext cx="904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恒 例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71208" y="2615610"/>
            <a:ext cx="1838965" cy="754053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kumimoji="1" lang="ja-JP" altLang="en-US" sz="4300" dirty="0">
                <a:solidFill>
                  <a:srgbClr val="611211"/>
                </a:solidFill>
                <a:latin typeface="HGS行書体" panose="03000600000000000000" pitchFamily="66" charset="-128"/>
                <a:ea typeface="HGS行書体" panose="03000600000000000000" pitchFamily="66" charset="-128"/>
              </a:rPr>
              <a:t>第三回</a:t>
            </a:r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93699" y="3388647"/>
            <a:ext cx="885297" cy="750480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736270" y="843151"/>
            <a:ext cx="4956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b="1" dirty="0">
                <a:solidFill>
                  <a:schemeClr val="bg1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そ</a:t>
            </a:r>
            <a:endParaRPr kumimoji="1" lang="ja-JP" altLang="en-US" sz="3600" b="1" dirty="0">
              <a:solidFill>
                <a:schemeClr val="bg1"/>
              </a:solidFill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007420" y="1126176"/>
            <a:ext cx="5918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solidFill>
                  <a:schemeClr val="bg1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ば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254822" y="1504207"/>
            <a:ext cx="647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solidFill>
                  <a:schemeClr val="bg1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処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026719" y="1169718"/>
            <a:ext cx="1247457" cy="815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700" b="1" dirty="0">
                <a:solidFill>
                  <a:schemeClr val="bg1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あす</a:t>
            </a:r>
            <a:endParaRPr kumimoji="1" lang="ja-JP" altLang="en-US" sz="4700" b="1" dirty="0">
              <a:solidFill>
                <a:schemeClr val="bg1"/>
              </a:solidFill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414153" y="1169718"/>
            <a:ext cx="982961" cy="815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700" b="1" dirty="0">
                <a:solidFill>
                  <a:schemeClr val="bg1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くる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789712" y="1169718"/>
            <a:ext cx="788999" cy="815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700" b="1" dirty="0">
                <a:solidFill>
                  <a:schemeClr val="bg1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庵</a:t>
            </a:r>
          </a:p>
        </p:txBody>
      </p:sp>
    </p:spTree>
    <p:extLst>
      <p:ext uri="{BB962C8B-B14F-4D97-AF65-F5344CB8AC3E}">
        <p14:creationId xmlns:p14="http://schemas.microsoft.com/office/powerpoint/2010/main" val="22168582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32.potx" id="{A2FFFB87-B135-4F6F-93C3-31EBF096B488}" vid="{48EE3F0C-4BC7-4324-B8FB-B9F6BD660F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32</Template>
  <TotalTime>0</TotalTime>
  <Words>217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HGP行書体</vt:lpstr>
      <vt:lpstr>HGS行書体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2015-04-28T11:43:16Z</dcterms:created>
  <dcterms:modified xsi:type="dcterms:W3CDTF">2017-02-28T09:44:27Z</dcterms:modified>
</cp:coreProperties>
</file>