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5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9900"/>
    <a:srgbClr val="996633"/>
    <a:srgbClr val="D1A375"/>
    <a:srgbClr val="003300"/>
    <a:srgbClr val="172A10"/>
    <a:srgbClr val="990000"/>
    <a:srgbClr val="FF6600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図 9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89"/>
          <a:stretch/>
        </p:blipFill>
        <p:spPr>
          <a:xfrm>
            <a:off x="483675" y="316487"/>
            <a:ext cx="7298886" cy="7034400"/>
          </a:xfrm>
          <a:prstGeom prst="rect">
            <a:avLst/>
          </a:prstGeom>
        </p:spPr>
      </p:pic>
      <p:sp>
        <p:nvSpPr>
          <p:cNvPr id="157" name="正方形/長方形 156"/>
          <p:cNvSpPr/>
          <p:nvPr/>
        </p:nvSpPr>
        <p:spPr>
          <a:xfrm>
            <a:off x="-26925" y="8827665"/>
            <a:ext cx="7802500" cy="208288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67139" y="1593666"/>
            <a:ext cx="648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お庭の事なら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821815" y="2719818"/>
            <a:ext cx="648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何でもお任せ	</a:t>
            </a:r>
          </a:p>
        </p:txBody>
      </p:sp>
      <p:grpSp>
        <p:nvGrpSpPr>
          <p:cNvPr id="196" name="グループ化 195"/>
          <p:cNvGrpSpPr/>
          <p:nvPr/>
        </p:nvGrpSpPr>
        <p:grpSpPr>
          <a:xfrm>
            <a:off x="4489586" y="8924680"/>
            <a:ext cx="2682145" cy="1668718"/>
            <a:chOff x="4408306" y="8924680"/>
            <a:chExt cx="2682145" cy="1668718"/>
          </a:xfrm>
        </p:grpSpPr>
        <p:sp>
          <p:nvSpPr>
            <p:cNvPr id="37" name="正方形/長方形 36"/>
            <p:cNvSpPr/>
            <p:nvPr/>
          </p:nvSpPr>
          <p:spPr>
            <a:xfrm>
              <a:off x="4408306" y="8924680"/>
              <a:ext cx="26821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2400" dirty="0">
                  <a:solidFill>
                    <a:schemeClr val="bg1"/>
                  </a:solidFill>
                  <a:latin typeface="HGS創英ﾌﾟﾚｾﾞﾝｽEB" panose="02020800000000000000" pitchFamily="18" charset="-128"/>
                  <a:ea typeface="HGS創英ﾌﾟﾚｾﾞﾝｽEB" panose="02020800000000000000" pitchFamily="18" charset="-128"/>
                </a:rPr>
                <a:t>地元に愛され</a:t>
              </a:r>
              <a:r>
                <a:rPr lang="en-US" altLang="ja-JP" sz="2400" dirty="0">
                  <a:solidFill>
                    <a:schemeClr val="bg1"/>
                  </a:solidFill>
                  <a:latin typeface="HGS創英ﾌﾟﾚｾﾞﾝｽEB" panose="02020800000000000000" pitchFamily="18" charset="-128"/>
                  <a:ea typeface="HGS創英ﾌﾟﾚｾﾞﾝｽEB" panose="02020800000000000000" pitchFamily="18" charset="-128"/>
                </a:rPr>
                <a:t>50</a:t>
              </a:r>
              <a:r>
                <a:rPr lang="ja-JP" altLang="en-US" sz="2400" dirty="0">
                  <a:solidFill>
                    <a:schemeClr val="bg1"/>
                  </a:solidFill>
                  <a:latin typeface="HGS創英ﾌﾟﾚｾﾞﾝｽEB" panose="02020800000000000000" pitchFamily="18" charset="-128"/>
                  <a:ea typeface="HGS創英ﾌﾟﾚｾﾞﾝｽEB" panose="02020800000000000000" pitchFamily="18" charset="-128"/>
                </a:rPr>
                <a:t>年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4408306" y="9341192"/>
              <a:ext cx="26581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3600" dirty="0">
                  <a:solidFill>
                    <a:schemeClr val="bg1"/>
                  </a:solidFill>
                </a:rPr>
                <a:t>あすくる園芸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4408306" y="9907436"/>
              <a:ext cx="23391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16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東京都江東区豊洲</a:t>
              </a:r>
              <a:r>
                <a:rPr lang="en-US" altLang="zh-TW" sz="16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3-2-3</a:t>
              </a:r>
              <a:endPara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4408306" y="10192391"/>
              <a:ext cx="1606530" cy="4010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8</a:t>
              </a:r>
              <a:r>
                <a:rPr lang="ja-JP" altLang="en-US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</a:t>
              </a:r>
              <a:r>
                <a:rPr lang="en-US" altLang="ja-JP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00</a:t>
              </a:r>
              <a:r>
                <a:rPr lang="ja-JP" altLang="en-US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～</a:t>
              </a:r>
              <a:r>
                <a:rPr lang="en-US" altLang="ja-JP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17</a:t>
              </a:r>
              <a:r>
                <a:rPr lang="ja-JP" altLang="en-US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：</a:t>
              </a:r>
              <a:r>
                <a:rPr lang="en-US" altLang="ja-JP" sz="20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00</a:t>
              </a:r>
              <a:endParaRPr lang="ja-JP" altLang="en-US" sz="2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418223" y="4465474"/>
            <a:ext cx="5948565" cy="1657209"/>
            <a:chOff x="413230" y="4507047"/>
            <a:chExt cx="5948565" cy="1591671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435821" y="4507047"/>
              <a:ext cx="5925974" cy="1554702"/>
              <a:chOff x="-5477481" y="5128506"/>
              <a:chExt cx="5957428" cy="1554702"/>
            </a:xfrm>
            <a:solidFill>
              <a:schemeClr val="accent3">
                <a:lumMod val="50000"/>
              </a:schemeClr>
            </a:solidFill>
          </p:grpSpPr>
          <p:sp>
            <p:nvSpPr>
              <p:cNvPr id="112" name="角丸四角形 111"/>
              <p:cNvSpPr/>
              <p:nvPr/>
            </p:nvSpPr>
            <p:spPr>
              <a:xfrm>
                <a:off x="-5477480" y="5128506"/>
                <a:ext cx="1908000" cy="720000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>
              <a:xfrm>
                <a:off x="-3461884" y="5128506"/>
                <a:ext cx="1908000" cy="720000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>
                <a:off x="-1448480" y="5128506"/>
                <a:ext cx="1908000" cy="720000"/>
              </a:xfrm>
              <a:prstGeom prst="roundRect">
                <a:avLst/>
              </a:pr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>
              <a:xfrm>
                <a:off x="-5477481" y="5963208"/>
                <a:ext cx="1908000" cy="720000"/>
              </a:xfrm>
              <a:prstGeom prst="roundRect">
                <a:avLst/>
              </a:prstGeom>
              <a:solidFill>
                <a:schemeClr val="accent4">
                  <a:lumMod val="5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>
              <a:xfrm>
                <a:off x="-3461884" y="5963208"/>
                <a:ext cx="1908000" cy="720000"/>
              </a:xfrm>
              <a:prstGeom prst="roundRect">
                <a:avLst/>
              </a:prstGeom>
              <a:solidFill>
                <a:schemeClr val="accent6">
                  <a:lumMod val="5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角丸四角形 116"/>
              <p:cNvSpPr/>
              <p:nvPr/>
            </p:nvSpPr>
            <p:spPr>
              <a:xfrm>
                <a:off x="-1428053" y="5963208"/>
                <a:ext cx="1908000" cy="720000"/>
              </a:xfrm>
              <a:prstGeom prst="roundRect">
                <a:avLst/>
              </a:prstGeom>
              <a:solidFill>
                <a:schemeClr val="accent5">
                  <a:lumMod val="50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/>
            <p:cNvGrpSpPr/>
            <p:nvPr/>
          </p:nvGrpSpPr>
          <p:grpSpPr>
            <a:xfrm>
              <a:off x="413230" y="4531169"/>
              <a:ext cx="5941979" cy="1567549"/>
              <a:chOff x="-8107104" y="4528589"/>
              <a:chExt cx="7778648" cy="1260015"/>
            </a:xfrm>
            <a:noFill/>
          </p:grpSpPr>
          <p:sp>
            <p:nvSpPr>
              <p:cNvPr id="106" name="片側の 2 つの角を丸めた四角形 105"/>
              <p:cNvSpPr/>
              <p:nvPr/>
            </p:nvSpPr>
            <p:spPr>
              <a:xfrm>
                <a:off x="-8107104" y="4528589"/>
                <a:ext cx="2504272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造園工事</a:t>
                </a:r>
              </a:p>
            </p:txBody>
          </p:sp>
          <p:sp>
            <p:nvSpPr>
              <p:cNvPr id="107" name="片側の 2 つの角を丸めた四角形 106"/>
              <p:cNvSpPr/>
              <p:nvPr/>
            </p:nvSpPr>
            <p:spPr>
              <a:xfrm>
                <a:off x="-5453245" y="4528589"/>
                <a:ext cx="2504272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庭木剪定</a:t>
                </a:r>
                <a:endPara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・伐採</a:t>
                </a:r>
              </a:p>
            </p:txBody>
          </p:sp>
          <p:sp>
            <p:nvSpPr>
              <p:cNvPr id="108" name="片側の 2 つの角を丸めた四角形 107"/>
              <p:cNvSpPr/>
              <p:nvPr/>
            </p:nvSpPr>
            <p:spPr>
              <a:xfrm>
                <a:off x="-2832730" y="4528589"/>
                <a:ext cx="2504272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除草</a:t>
                </a:r>
                <a:endPara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・害虫駆除</a:t>
                </a:r>
              </a:p>
            </p:txBody>
          </p:sp>
          <p:sp>
            <p:nvSpPr>
              <p:cNvPr id="109" name="片側の 2 つの角を丸めた四角形 108"/>
              <p:cNvSpPr/>
              <p:nvPr/>
            </p:nvSpPr>
            <p:spPr>
              <a:xfrm>
                <a:off x="-8107104" y="5188409"/>
                <a:ext cx="2504271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芝はり</a:t>
                </a:r>
                <a:endPara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・芝刈り</a:t>
                </a:r>
              </a:p>
            </p:txBody>
          </p:sp>
          <p:sp>
            <p:nvSpPr>
              <p:cNvPr id="110" name="片側の 2 つの角を丸めた四角形 109"/>
              <p:cNvSpPr/>
              <p:nvPr/>
            </p:nvSpPr>
            <p:spPr>
              <a:xfrm>
                <a:off x="-5453246" y="5188409"/>
                <a:ext cx="2504271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移植・撤去</a:t>
                </a:r>
              </a:p>
            </p:txBody>
          </p:sp>
          <p:sp>
            <p:nvSpPr>
              <p:cNvPr id="111" name="片側の 2 つの角を丸めた四角形 110"/>
              <p:cNvSpPr/>
              <p:nvPr/>
            </p:nvSpPr>
            <p:spPr>
              <a:xfrm>
                <a:off x="-2832727" y="5188409"/>
                <a:ext cx="2504271" cy="60019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庭石移動</a:t>
                </a:r>
                <a:endPara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・竹垣修理</a:t>
                </a:r>
              </a:p>
            </p:txBody>
          </p:sp>
        </p:grpSp>
      </p:grpSp>
      <p:sp>
        <p:nvSpPr>
          <p:cNvPr id="44" name="正方形/長方形 43"/>
          <p:cNvSpPr/>
          <p:nvPr/>
        </p:nvSpPr>
        <p:spPr>
          <a:xfrm>
            <a:off x="425864" y="9840607"/>
            <a:ext cx="3810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０３－１２３４－１１１１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28659" y="6364623"/>
            <a:ext cx="68650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90000"/>
                </a:solidFill>
                <a:latin typeface="HGS創英ﾌﾟﾚｾﾞﾝｽEB" panose="02020800000000000000" pitchFamily="18" charset="-128"/>
                <a:ea typeface="HGS創英ﾌﾟﾚｾﾞﾝｽEB" panose="02020800000000000000" pitchFamily="18" charset="-128"/>
              </a:rPr>
              <a:t>その他、お庭・植木の事でお悩みの方はお気軽にご相談ください。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50469" y="6781084"/>
            <a:ext cx="5859257" cy="1726256"/>
            <a:chOff x="450469" y="6781084"/>
            <a:chExt cx="6450235" cy="1726256"/>
          </a:xfrm>
        </p:grpSpPr>
        <p:sp>
          <p:nvSpPr>
            <p:cNvPr id="31" name="正方形/長方形 30"/>
            <p:cNvSpPr/>
            <p:nvPr/>
          </p:nvSpPr>
          <p:spPr>
            <a:xfrm>
              <a:off x="678653" y="6975090"/>
              <a:ext cx="111016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例えば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450469" y="6781084"/>
              <a:ext cx="6450235" cy="1726256"/>
            </a:xfrm>
            <a:prstGeom prst="rect">
              <a:avLst/>
            </a:prstGeom>
            <a:noFill/>
            <a:ln w="76200">
              <a:solidFill>
                <a:srgbClr val="996633">
                  <a:alpha val="3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/>
            <p:cNvGrpSpPr/>
            <p:nvPr/>
          </p:nvGrpSpPr>
          <p:grpSpPr>
            <a:xfrm>
              <a:off x="743890" y="6955750"/>
              <a:ext cx="6019978" cy="1411446"/>
              <a:chOff x="909111" y="7011885"/>
              <a:chExt cx="6019978" cy="1883750"/>
            </a:xfrm>
          </p:grpSpPr>
          <p:grpSp>
            <p:nvGrpSpPr>
              <p:cNvPr id="190" name="グループ化 189"/>
              <p:cNvGrpSpPr/>
              <p:nvPr/>
            </p:nvGrpSpPr>
            <p:grpSpPr>
              <a:xfrm>
                <a:off x="909111" y="7011885"/>
                <a:ext cx="5950130" cy="1883750"/>
                <a:chOff x="909111" y="7011885"/>
                <a:chExt cx="5950130" cy="1883750"/>
              </a:xfrm>
            </p:grpSpPr>
            <p:sp>
              <p:nvSpPr>
                <p:cNvPr id="184" name="円/楕円 183"/>
                <p:cNvSpPr/>
                <p:nvPr/>
              </p:nvSpPr>
              <p:spPr>
                <a:xfrm>
                  <a:off x="909111" y="7481211"/>
                  <a:ext cx="2221094" cy="1414424"/>
                </a:xfrm>
                <a:prstGeom prst="ellipse">
                  <a:avLst/>
                </a:prstGeom>
                <a:solidFill>
                  <a:srgbClr val="FF9900">
                    <a:alpha val="6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>
                <a:xfrm>
                  <a:off x="2840488" y="7011885"/>
                  <a:ext cx="2221094" cy="1414423"/>
                </a:xfrm>
                <a:prstGeom prst="ellipse">
                  <a:avLst/>
                </a:prstGeom>
                <a:solidFill>
                  <a:srgbClr val="FF9900">
                    <a:alpha val="6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円/楕円 186"/>
                <p:cNvSpPr/>
                <p:nvPr/>
              </p:nvSpPr>
              <p:spPr>
                <a:xfrm>
                  <a:off x="4638147" y="7428965"/>
                  <a:ext cx="2221094" cy="1414423"/>
                </a:xfrm>
                <a:prstGeom prst="ellipse">
                  <a:avLst/>
                </a:prstGeom>
                <a:solidFill>
                  <a:srgbClr val="FF9900">
                    <a:alpha val="6980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1" name="グループ化 190"/>
              <p:cNvGrpSpPr/>
              <p:nvPr/>
            </p:nvGrpSpPr>
            <p:grpSpPr>
              <a:xfrm>
                <a:off x="980574" y="7305842"/>
                <a:ext cx="5948515" cy="1174969"/>
                <a:chOff x="980574" y="7305842"/>
                <a:chExt cx="5948515" cy="1174969"/>
              </a:xfrm>
            </p:grpSpPr>
            <p:sp>
              <p:nvSpPr>
                <p:cNvPr id="185" name="正方形/長方形 184"/>
                <p:cNvSpPr/>
                <p:nvPr/>
              </p:nvSpPr>
              <p:spPr>
                <a:xfrm>
                  <a:off x="980574" y="7896036"/>
                  <a:ext cx="2147829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1600" b="1" dirty="0"/>
                    <a:t>木が大きくなり過ぎてお隣さんに迷惑</a:t>
                  </a:r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>
                <a:xfrm>
                  <a:off x="4781259" y="7843788"/>
                  <a:ext cx="2147830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1600" b="1" dirty="0"/>
                    <a:t>ガーデンニング用の</a:t>
                  </a:r>
                  <a:endParaRPr lang="en-US" altLang="ja-JP" sz="1600" b="1" dirty="0"/>
                </a:p>
                <a:p>
                  <a:r>
                    <a:rPr lang="ja-JP" altLang="en-US" sz="1600" b="1" dirty="0"/>
                    <a:t>土壌を再生したい</a:t>
                  </a:r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>
                <a:xfrm>
                  <a:off x="3054256" y="7305842"/>
                  <a:ext cx="2147829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1600" b="1" dirty="0"/>
                    <a:t>高齢なので</a:t>
                  </a:r>
                  <a:endParaRPr lang="en-US" altLang="ja-JP" sz="1600" b="1" dirty="0"/>
                </a:p>
                <a:p>
                  <a:r>
                    <a:rPr lang="ja-JP" altLang="en-US" sz="1600" b="1" dirty="0"/>
                    <a:t>除草作業がつらい</a:t>
                  </a:r>
                </a:p>
              </p:txBody>
            </p:sp>
          </p:grpSp>
        </p:grpSp>
      </p:grpSp>
      <p:grpSp>
        <p:nvGrpSpPr>
          <p:cNvPr id="197" name="グループ化 196"/>
          <p:cNvGrpSpPr/>
          <p:nvPr/>
        </p:nvGrpSpPr>
        <p:grpSpPr>
          <a:xfrm>
            <a:off x="450469" y="9455284"/>
            <a:ext cx="2393828" cy="385323"/>
            <a:chOff x="450468" y="9028563"/>
            <a:chExt cx="3689494" cy="519099"/>
          </a:xfrm>
        </p:grpSpPr>
        <p:sp>
          <p:nvSpPr>
            <p:cNvPr id="194" name="角丸四角形 193"/>
            <p:cNvSpPr/>
            <p:nvPr/>
          </p:nvSpPr>
          <p:spPr>
            <a:xfrm>
              <a:off x="450468" y="9028563"/>
              <a:ext cx="3689494" cy="519099"/>
            </a:xfrm>
            <a:prstGeom prst="round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501645" y="9079441"/>
              <a:ext cx="3638317" cy="363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現場調査・見積無料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緑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19植木屋さん</Template>
  <TotalTime>0</TotalTime>
  <Words>199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HGS創英ﾌﾟﾚｾﾞﾝｽEB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2015-04-28T11:45:54Z</dcterms:created>
  <dcterms:modified xsi:type="dcterms:W3CDTF">2017-02-28T09:46:27Z</dcterms:modified>
</cp:coreProperties>
</file>