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58" r:id="rId2"/>
    <p:sldId id="25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3300"/>
    <a:srgbClr val="FF9900"/>
    <a:srgbClr val="996633"/>
    <a:srgbClr val="D1A375"/>
    <a:srgbClr val="003300"/>
    <a:srgbClr val="172A10"/>
    <a:srgbClr val="990000"/>
    <a:srgbClr val="FF6600"/>
    <a:srgbClr val="FF9933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 autoAdjust="0"/>
  </p:normalViewPr>
  <p:slideViewPr>
    <p:cSldViewPr snapToGrid="0">
      <p:cViewPr varScale="1">
        <p:scale>
          <a:sx n="46" d="100"/>
          <a:sy n="46" d="100"/>
        </p:scale>
        <p:origin x="2298" y="48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974334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1" name="図 90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6189"/>
          <a:stretch/>
        </p:blipFill>
        <p:spPr>
          <a:xfrm>
            <a:off x="483675" y="316487"/>
            <a:ext cx="7298886" cy="7034400"/>
          </a:xfrm>
          <a:prstGeom prst="rect">
            <a:avLst/>
          </a:prstGeom>
        </p:spPr>
      </p:pic>
      <p:sp>
        <p:nvSpPr>
          <p:cNvPr id="157" name="正方形/長方形 156"/>
          <p:cNvSpPr/>
          <p:nvPr/>
        </p:nvSpPr>
        <p:spPr>
          <a:xfrm>
            <a:off x="-26925" y="8827665"/>
            <a:ext cx="7802500" cy="2082884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2" name="正方形/長方形 21"/>
          <p:cNvSpPr/>
          <p:nvPr/>
        </p:nvSpPr>
        <p:spPr>
          <a:xfrm>
            <a:off x="867139" y="1593666"/>
            <a:ext cx="64800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8000" b="1" dirty="0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お庭の事なら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821815" y="2719818"/>
            <a:ext cx="64800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8000" b="1" dirty="0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何でもお任せ	</a:t>
            </a:r>
          </a:p>
        </p:txBody>
      </p:sp>
      <p:grpSp>
        <p:nvGrpSpPr>
          <p:cNvPr id="196" name="グループ化 195"/>
          <p:cNvGrpSpPr/>
          <p:nvPr/>
        </p:nvGrpSpPr>
        <p:grpSpPr>
          <a:xfrm>
            <a:off x="4489586" y="8924680"/>
            <a:ext cx="2682145" cy="1668718"/>
            <a:chOff x="4408306" y="8924680"/>
            <a:chExt cx="2682145" cy="1668718"/>
          </a:xfrm>
        </p:grpSpPr>
        <p:sp>
          <p:nvSpPr>
            <p:cNvPr id="37" name="正方形/長方形 36"/>
            <p:cNvSpPr/>
            <p:nvPr/>
          </p:nvSpPr>
          <p:spPr>
            <a:xfrm>
              <a:off x="4408306" y="8924680"/>
              <a:ext cx="268214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ja-JP" altLang="en-US" sz="2400" dirty="0">
                  <a:solidFill>
                    <a:schemeClr val="bg1"/>
                  </a:solidFill>
                  <a:latin typeface="HGS創英ﾌﾟﾚｾﾞﾝｽEB" panose="02020800000000000000" pitchFamily="18" charset="-128"/>
                  <a:ea typeface="HGS創英ﾌﾟﾚｾﾞﾝｽEB" panose="02020800000000000000" pitchFamily="18" charset="-128"/>
                </a:rPr>
                <a:t>地元に愛され</a:t>
              </a:r>
              <a:r>
                <a:rPr lang="en-US" altLang="ja-JP" sz="2400" dirty="0">
                  <a:solidFill>
                    <a:schemeClr val="bg1"/>
                  </a:solidFill>
                  <a:latin typeface="HGS創英ﾌﾟﾚｾﾞﾝｽEB" panose="02020800000000000000" pitchFamily="18" charset="-128"/>
                  <a:ea typeface="HGS創英ﾌﾟﾚｾﾞﾝｽEB" panose="02020800000000000000" pitchFamily="18" charset="-128"/>
                </a:rPr>
                <a:t>50</a:t>
              </a:r>
              <a:r>
                <a:rPr lang="ja-JP" altLang="en-US" sz="2400" dirty="0">
                  <a:solidFill>
                    <a:schemeClr val="bg1"/>
                  </a:solidFill>
                  <a:latin typeface="HGS創英ﾌﾟﾚｾﾞﾝｽEB" panose="02020800000000000000" pitchFamily="18" charset="-128"/>
                  <a:ea typeface="HGS創英ﾌﾟﾚｾﾞﾝｽEB" panose="02020800000000000000" pitchFamily="18" charset="-128"/>
                </a:rPr>
                <a:t>年</a:t>
              </a:r>
            </a:p>
          </p:txBody>
        </p:sp>
        <p:sp>
          <p:nvSpPr>
            <p:cNvPr id="39" name="正方形/長方形 38"/>
            <p:cNvSpPr/>
            <p:nvPr/>
          </p:nvSpPr>
          <p:spPr>
            <a:xfrm>
              <a:off x="4408306" y="9341192"/>
              <a:ext cx="2658100" cy="64633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ja-JP" altLang="en-US" sz="3600" dirty="0">
                  <a:solidFill>
                    <a:schemeClr val="bg1"/>
                  </a:solidFill>
                </a:rPr>
                <a:t>あすくる園芸</a:t>
              </a:r>
            </a:p>
          </p:txBody>
        </p:sp>
        <p:sp>
          <p:nvSpPr>
            <p:cNvPr id="40" name="正方形/長方形 39"/>
            <p:cNvSpPr/>
            <p:nvPr/>
          </p:nvSpPr>
          <p:spPr>
            <a:xfrm>
              <a:off x="4408306" y="9907436"/>
              <a:ext cx="2339102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zh-TW" altLang="en-US" sz="16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東京都江東区豊洲</a:t>
              </a:r>
              <a:r>
                <a:rPr lang="en-US" altLang="zh-TW" sz="16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3-2-3</a:t>
              </a:r>
              <a:endPara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43" name="正方形/長方形 42"/>
            <p:cNvSpPr/>
            <p:nvPr/>
          </p:nvSpPr>
          <p:spPr>
            <a:xfrm>
              <a:off x="4408306" y="10192391"/>
              <a:ext cx="1606530" cy="40100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ja-JP" sz="20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8</a:t>
              </a:r>
              <a:r>
                <a:rPr lang="ja-JP" altLang="en-US" sz="20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：</a:t>
              </a:r>
              <a:r>
                <a:rPr lang="en-US" altLang="ja-JP" sz="20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00</a:t>
              </a:r>
              <a:r>
                <a:rPr lang="ja-JP" altLang="en-US" sz="20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～</a:t>
              </a:r>
              <a:r>
                <a:rPr lang="en-US" altLang="ja-JP" sz="20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17</a:t>
              </a:r>
              <a:r>
                <a:rPr lang="ja-JP" altLang="en-US" sz="20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：</a:t>
              </a:r>
              <a:r>
                <a:rPr lang="en-US" altLang="ja-JP" sz="20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00</a:t>
              </a:r>
              <a:endParaRPr lang="ja-JP" altLang="en-US" sz="20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</p:grpSp>
      <p:grpSp>
        <p:nvGrpSpPr>
          <p:cNvPr id="119" name="グループ化 118"/>
          <p:cNvGrpSpPr/>
          <p:nvPr/>
        </p:nvGrpSpPr>
        <p:grpSpPr>
          <a:xfrm>
            <a:off x="418223" y="4465474"/>
            <a:ext cx="5948565" cy="1657209"/>
            <a:chOff x="413230" y="4507047"/>
            <a:chExt cx="5948565" cy="1591671"/>
          </a:xfrm>
        </p:grpSpPr>
        <p:grpSp>
          <p:nvGrpSpPr>
            <p:cNvPr id="118" name="グループ化 117"/>
            <p:cNvGrpSpPr/>
            <p:nvPr/>
          </p:nvGrpSpPr>
          <p:grpSpPr>
            <a:xfrm>
              <a:off x="435821" y="4507047"/>
              <a:ext cx="5925974" cy="1554702"/>
              <a:chOff x="-5477481" y="5128506"/>
              <a:chExt cx="5957428" cy="1554702"/>
            </a:xfrm>
            <a:solidFill>
              <a:schemeClr val="accent3">
                <a:lumMod val="50000"/>
              </a:schemeClr>
            </a:solidFill>
          </p:grpSpPr>
          <p:sp>
            <p:nvSpPr>
              <p:cNvPr id="112" name="角丸四角形 111"/>
              <p:cNvSpPr/>
              <p:nvPr/>
            </p:nvSpPr>
            <p:spPr>
              <a:xfrm>
                <a:off x="-5477480" y="5128506"/>
                <a:ext cx="1908000" cy="720000"/>
              </a:xfrm>
              <a:prstGeom prst="roundRect">
                <a:avLst/>
              </a:prstGeom>
              <a:solidFill>
                <a:schemeClr val="accent1">
                  <a:lumMod val="75000"/>
                </a:schemeClr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角丸四角形 112"/>
              <p:cNvSpPr/>
              <p:nvPr/>
            </p:nvSpPr>
            <p:spPr>
              <a:xfrm>
                <a:off x="-3461884" y="5128506"/>
                <a:ext cx="1908000" cy="720000"/>
              </a:xfrm>
              <a:prstGeom prst="roundRect">
                <a:avLst/>
              </a:prstGeom>
              <a:solidFill>
                <a:schemeClr val="accent2">
                  <a:lumMod val="75000"/>
                </a:schemeClr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" name="角丸四角形 113"/>
              <p:cNvSpPr/>
              <p:nvPr/>
            </p:nvSpPr>
            <p:spPr>
              <a:xfrm>
                <a:off x="-1448480" y="5128506"/>
                <a:ext cx="1908000" cy="720000"/>
              </a:xfrm>
              <a:prstGeom prst="roundRect">
                <a:avLst/>
              </a:prstGeom>
              <a:solidFill>
                <a:schemeClr val="accent3">
                  <a:lumMod val="75000"/>
                </a:schemeClr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5" name="角丸四角形 114"/>
              <p:cNvSpPr/>
              <p:nvPr/>
            </p:nvSpPr>
            <p:spPr>
              <a:xfrm>
                <a:off x="-5477481" y="5963208"/>
                <a:ext cx="1908000" cy="720000"/>
              </a:xfrm>
              <a:prstGeom prst="roundRect">
                <a:avLst/>
              </a:prstGeom>
              <a:solidFill>
                <a:schemeClr val="accent4">
                  <a:lumMod val="50000"/>
                </a:schemeClr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角丸四角形 115"/>
              <p:cNvSpPr/>
              <p:nvPr/>
            </p:nvSpPr>
            <p:spPr>
              <a:xfrm>
                <a:off x="-3461884" y="5963208"/>
                <a:ext cx="1908000" cy="720000"/>
              </a:xfrm>
              <a:prstGeom prst="roundRect">
                <a:avLst/>
              </a:prstGeom>
              <a:solidFill>
                <a:schemeClr val="accent6">
                  <a:lumMod val="50000"/>
                </a:schemeClr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" name="角丸四角形 116"/>
              <p:cNvSpPr/>
              <p:nvPr/>
            </p:nvSpPr>
            <p:spPr>
              <a:xfrm>
                <a:off x="-1428053" y="5963208"/>
                <a:ext cx="1908000" cy="720000"/>
              </a:xfrm>
              <a:prstGeom prst="roundRect">
                <a:avLst/>
              </a:prstGeom>
              <a:solidFill>
                <a:schemeClr val="accent5">
                  <a:lumMod val="50000"/>
                </a:schemeClr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5" name="グループ化 104"/>
            <p:cNvGrpSpPr/>
            <p:nvPr/>
          </p:nvGrpSpPr>
          <p:grpSpPr>
            <a:xfrm>
              <a:off x="413230" y="4531169"/>
              <a:ext cx="5941979" cy="1567549"/>
              <a:chOff x="-8107104" y="4528589"/>
              <a:chExt cx="7778648" cy="1260015"/>
            </a:xfrm>
            <a:noFill/>
          </p:grpSpPr>
          <p:sp>
            <p:nvSpPr>
              <p:cNvPr id="106" name="片側の 2 つの角を丸めた四角形 105"/>
              <p:cNvSpPr/>
              <p:nvPr/>
            </p:nvSpPr>
            <p:spPr>
              <a:xfrm>
                <a:off x="-8107104" y="4528589"/>
                <a:ext cx="2504272" cy="600195"/>
              </a:xfrm>
              <a:prstGeom prst="round2SameRect">
                <a:avLst>
                  <a:gd name="adj1" fmla="val 0"/>
                  <a:gd name="adj2" fmla="val 0"/>
                </a:avLst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造園工事</a:t>
                </a:r>
              </a:p>
            </p:txBody>
          </p:sp>
          <p:sp>
            <p:nvSpPr>
              <p:cNvPr id="107" name="片側の 2 つの角を丸めた四角形 106"/>
              <p:cNvSpPr/>
              <p:nvPr/>
            </p:nvSpPr>
            <p:spPr>
              <a:xfrm>
                <a:off x="-5453245" y="4528589"/>
                <a:ext cx="2504272" cy="600195"/>
              </a:xfrm>
              <a:prstGeom prst="round2SameRect">
                <a:avLst>
                  <a:gd name="adj1" fmla="val 0"/>
                  <a:gd name="adj2" fmla="val 0"/>
                </a:avLst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庭木剪定</a:t>
                </a:r>
                <a:endParaRPr lang="en-US" altLang="ja-JP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・伐採</a:t>
                </a:r>
              </a:p>
            </p:txBody>
          </p:sp>
          <p:sp>
            <p:nvSpPr>
              <p:cNvPr id="108" name="片側の 2 つの角を丸めた四角形 107"/>
              <p:cNvSpPr/>
              <p:nvPr/>
            </p:nvSpPr>
            <p:spPr>
              <a:xfrm>
                <a:off x="-2832730" y="4528589"/>
                <a:ext cx="2504272" cy="600195"/>
              </a:xfrm>
              <a:prstGeom prst="round2SameRect">
                <a:avLst>
                  <a:gd name="adj1" fmla="val 0"/>
                  <a:gd name="adj2" fmla="val 0"/>
                </a:avLst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除草</a:t>
                </a:r>
                <a:endParaRPr lang="en-US" altLang="ja-JP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・害虫駆除</a:t>
                </a:r>
              </a:p>
            </p:txBody>
          </p:sp>
          <p:sp>
            <p:nvSpPr>
              <p:cNvPr id="109" name="片側の 2 つの角を丸めた四角形 108"/>
              <p:cNvSpPr/>
              <p:nvPr/>
            </p:nvSpPr>
            <p:spPr>
              <a:xfrm>
                <a:off x="-8107104" y="5188409"/>
                <a:ext cx="2504271" cy="600195"/>
              </a:xfrm>
              <a:prstGeom prst="round2SameRect">
                <a:avLst>
                  <a:gd name="adj1" fmla="val 0"/>
                  <a:gd name="adj2" fmla="val 0"/>
                </a:avLst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芝はり</a:t>
                </a:r>
                <a:endParaRPr lang="en-US" altLang="ja-JP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・芝刈り</a:t>
                </a:r>
              </a:p>
            </p:txBody>
          </p:sp>
          <p:sp>
            <p:nvSpPr>
              <p:cNvPr id="110" name="片側の 2 つの角を丸めた四角形 109"/>
              <p:cNvSpPr/>
              <p:nvPr/>
            </p:nvSpPr>
            <p:spPr>
              <a:xfrm>
                <a:off x="-5453246" y="5188409"/>
                <a:ext cx="2504271" cy="600195"/>
              </a:xfrm>
              <a:prstGeom prst="round2SameRect">
                <a:avLst>
                  <a:gd name="adj1" fmla="val 0"/>
                  <a:gd name="adj2" fmla="val 0"/>
                </a:avLst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移植・撤去</a:t>
                </a:r>
              </a:p>
            </p:txBody>
          </p:sp>
          <p:sp>
            <p:nvSpPr>
              <p:cNvPr id="111" name="片側の 2 つの角を丸めた四角形 110"/>
              <p:cNvSpPr/>
              <p:nvPr/>
            </p:nvSpPr>
            <p:spPr>
              <a:xfrm>
                <a:off x="-2832727" y="5188409"/>
                <a:ext cx="2504271" cy="600195"/>
              </a:xfrm>
              <a:prstGeom prst="round2SameRect">
                <a:avLst>
                  <a:gd name="adj1" fmla="val 0"/>
                  <a:gd name="adj2" fmla="val 0"/>
                </a:avLst>
              </a:prstGeom>
              <a:grpFill/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庭石移動</a:t>
                </a:r>
                <a:endParaRPr lang="en-US" altLang="ja-JP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ctr"/>
                <a:r>
                  <a:rPr lang="ja-JP" altLang="en-US" sz="20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・竹垣修理</a:t>
                </a:r>
              </a:p>
            </p:txBody>
          </p:sp>
        </p:grpSp>
      </p:grpSp>
      <p:sp>
        <p:nvSpPr>
          <p:cNvPr id="44" name="正方形/長方形 43"/>
          <p:cNvSpPr/>
          <p:nvPr/>
        </p:nvSpPr>
        <p:spPr>
          <a:xfrm>
            <a:off x="425864" y="9840607"/>
            <a:ext cx="381065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200" b="1" dirty="0">
                <a:solidFill>
                  <a:schemeClr val="bg1"/>
                </a:solidFill>
              </a:rPr>
              <a:t>０３－１２３４－１１１１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428659" y="6364623"/>
            <a:ext cx="686502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990000"/>
                </a:solidFill>
                <a:latin typeface="HGS創英ﾌﾟﾚｾﾞﾝｽEB" panose="02020800000000000000" pitchFamily="18" charset="-128"/>
                <a:ea typeface="HGS創英ﾌﾟﾚｾﾞﾝｽEB" panose="02020800000000000000" pitchFamily="18" charset="-128"/>
              </a:rPr>
              <a:t>その他、お庭・植木の事でお悩みの方はお気軽にご相談ください。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450469" y="6781084"/>
            <a:ext cx="5859257" cy="1726256"/>
            <a:chOff x="450469" y="6781084"/>
            <a:chExt cx="6450235" cy="1726256"/>
          </a:xfrm>
        </p:grpSpPr>
        <p:sp>
          <p:nvSpPr>
            <p:cNvPr id="31" name="正方形/長方形 30"/>
            <p:cNvSpPr/>
            <p:nvPr/>
          </p:nvSpPr>
          <p:spPr>
            <a:xfrm>
              <a:off x="678653" y="6975090"/>
              <a:ext cx="1110165" cy="30777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ja-JP" altLang="en-US" sz="14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例えば</a:t>
              </a:r>
            </a:p>
          </p:txBody>
        </p:sp>
        <p:sp>
          <p:nvSpPr>
            <p:cNvPr id="183" name="正方形/長方形 182"/>
            <p:cNvSpPr/>
            <p:nvPr/>
          </p:nvSpPr>
          <p:spPr>
            <a:xfrm>
              <a:off x="450469" y="6781084"/>
              <a:ext cx="6450235" cy="1726256"/>
            </a:xfrm>
            <a:prstGeom prst="rect">
              <a:avLst/>
            </a:prstGeom>
            <a:noFill/>
            <a:ln w="76200">
              <a:solidFill>
                <a:srgbClr val="996633">
                  <a:alpha val="30196"/>
                </a:srgb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92" name="グループ化 191"/>
            <p:cNvGrpSpPr/>
            <p:nvPr/>
          </p:nvGrpSpPr>
          <p:grpSpPr>
            <a:xfrm>
              <a:off x="743890" y="6955750"/>
              <a:ext cx="6019978" cy="1411446"/>
              <a:chOff x="909111" y="7011885"/>
              <a:chExt cx="6019978" cy="1883750"/>
            </a:xfrm>
          </p:grpSpPr>
          <p:grpSp>
            <p:nvGrpSpPr>
              <p:cNvPr id="190" name="グループ化 189"/>
              <p:cNvGrpSpPr/>
              <p:nvPr/>
            </p:nvGrpSpPr>
            <p:grpSpPr>
              <a:xfrm>
                <a:off x="909111" y="7011885"/>
                <a:ext cx="5950130" cy="1883750"/>
                <a:chOff x="909111" y="7011885"/>
                <a:chExt cx="5950130" cy="1883750"/>
              </a:xfrm>
            </p:grpSpPr>
            <p:sp>
              <p:nvSpPr>
                <p:cNvPr id="184" name="円/楕円 183"/>
                <p:cNvSpPr/>
                <p:nvPr/>
              </p:nvSpPr>
              <p:spPr>
                <a:xfrm>
                  <a:off x="909111" y="7481211"/>
                  <a:ext cx="2221094" cy="1414424"/>
                </a:xfrm>
                <a:prstGeom prst="ellipse">
                  <a:avLst/>
                </a:prstGeom>
                <a:solidFill>
                  <a:srgbClr val="FF9900">
                    <a:alpha val="69804"/>
                  </a:srgb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6" name="円/楕円 185"/>
                <p:cNvSpPr/>
                <p:nvPr/>
              </p:nvSpPr>
              <p:spPr>
                <a:xfrm>
                  <a:off x="2840488" y="7011885"/>
                  <a:ext cx="2221094" cy="1414423"/>
                </a:xfrm>
                <a:prstGeom prst="ellipse">
                  <a:avLst/>
                </a:prstGeom>
                <a:solidFill>
                  <a:srgbClr val="FF9900">
                    <a:alpha val="69804"/>
                  </a:srgb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7" name="円/楕円 186"/>
                <p:cNvSpPr/>
                <p:nvPr/>
              </p:nvSpPr>
              <p:spPr>
                <a:xfrm>
                  <a:off x="4638147" y="7428965"/>
                  <a:ext cx="2221094" cy="1414423"/>
                </a:xfrm>
                <a:prstGeom prst="ellipse">
                  <a:avLst/>
                </a:prstGeom>
                <a:solidFill>
                  <a:srgbClr val="FF9900">
                    <a:alpha val="69804"/>
                  </a:srgb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1" name="グループ化 190"/>
              <p:cNvGrpSpPr/>
              <p:nvPr/>
            </p:nvGrpSpPr>
            <p:grpSpPr>
              <a:xfrm>
                <a:off x="980574" y="7305842"/>
                <a:ext cx="5948515" cy="1174969"/>
                <a:chOff x="980574" y="7305842"/>
                <a:chExt cx="5948515" cy="1174969"/>
              </a:xfrm>
            </p:grpSpPr>
            <p:sp>
              <p:nvSpPr>
                <p:cNvPr id="185" name="正方形/長方形 184"/>
                <p:cNvSpPr/>
                <p:nvPr/>
              </p:nvSpPr>
              <p:spPr>
                <a:xfrm>
                  <a:off x="980574" y="7896036"/>
                  <a:ext cx="2147829" cy="584775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ja-JP" altLang="en-US" sz="1600" b="1" dirty="0"/>
                    <a:t>木が大きくなり過ぎてお隣さんに迷惑</a:t>
                  </a:r>
                </a:p>
              </p:txBody>
            </p:sp>
            <p:sp>
              <p:nvSpPr>
                <p:cNvPr id="188" name="正方形/長方形 187"/>
                <p:cNvSpPr/>
                <p:nvPr/>
              </p:nvSpPr>
              <p:spPr>
                <a:xfrm>
                  <a:off x="4781259" y="7843788"/>
                  <a:ext cx="2147830" cy="584775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ja-JP" altLang="en-US" sz="1600" b="1" dirty="0"/>
                    <a:t>ガーデンニング用の</a:t>
                  </a:r>
                  <a:endParaRPr lang="en-US" altLang="ja-JP" sz="1600" b="1" dirty="0"/>
                </a:p>
                <a:p>
                  <a:r>
                    <a:rPr lang="ja-JP" altLang="en-US" sz="1600" b="1" dirty="0"/>
                    <a:t>土壌を再生したい</a:t>
                  </a:r>
                </a:p>
              </p:txBody>
            </p:sp>
            <p:sp>
              <p:nvSpPr>
                <p:cNvPr id="189" name="正方形/長方形 188"/>
                <p:cNvSpPr/>
                <p:nvPr/>
              </p:nvSpPr>
              <p:spPr>
                <a:xfrm>
                  <a:off x="3054256" y="7305842"/>
                  <a:ext cx="2147829" cy="584775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r>
                    <a:rPr lang="ja-JP" altLang="en-US" sz="1600" b="1" dirty="0"/>
                    <a:t>高齢なので</a:t>
                  </a:r>
                  <a:endParaRPr lang="en-US" altLang="ja-JP" sz="1600" b="1" dirty="0"/>
                </a:p>
                <a:p>
                  <a:r>
                    <a:rPr lang="ja-JP" altLang="en-US" sz="1600" b="1" dirty="0"/>
                    <a:t>除草作業がつらい</a:t>
                  </a:r>
                </a:p>
              </p:txBody>
            </p:sp>
          </p:grpSp>
        </p:grpSp>
      </p:grpSp>
      <p:grpSp>
        <p:nvGrpSpPr>
          <p:cNvPr id="197" name="グループ化 196"/>
          <p:cNvGrpSpPr/>
          <p:nvPr/>
        </p:nvGrpSpPr>
        <p:grpSpPr>
          <a:xfrm>
            <a:off x="450469" y="9455284"/>
            <a:ext cx="2393828" cy="385323"/>
            <a:chOff x="450468" y="9028563"/>
            <a:chExt cx="3689494" cy="519099"/>
          </a:xfrm>
        </p:grpSpPr>
        <p:sp>
          <p:nvSpPr>
            <p:cNvPr id="194" name="角丸四角形 193"/>
            <p:cNvSpPr/>
            <p:nvPr/>
          </p:nvSpPr>
          <p:spPr>
            <a:xfrm>
              <a:off x="450468" y="9028563"/>
              <a:ext cx="3689494" cy="519099"/>
            </a:xfrm>
            <a:prstGeom prst="roundRect">
              <a:avLst/>
            </a:prstGeom>
            <a:solidFill>
              <a:schemeClr val="bg1"/>
            </a:solidFill>
            <a:ln w="571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2000"/>
            </a:p>
          </p:txBody>
        </p:sp>
        <p:sp>
          <p:nvSpPr>
            <p:cNvPr id="35" name="正方形/長方形 34"/>
            <p:cNvSpPr/>
            <p:nvPr/>
          </p:nvSpPr>
          <p:spPr>
            <a:xfrm>
              <a:off x="501645" y="9079441"/>
              <a:ext cx="3638317" cy="36378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ja-JP" altLang="en-US" sz="1600" b="1" dirty="0">
                  <a:solidFill>
                    <a:schemeClr val="accent1">
                      <a:lumMod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現場調査・見積無料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258230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緑">
      <a:dk1>
        <a:sysClr val="windowText" lastClr="000000"/>
      </a:dk1>
      <a:lt1>
        <a:sysClr val="window" lastClr="FFFFFF"/>
      </a:lt1>
      <a:dk2>
        <a:srgbClr val="455F51"/>
      </a:dk2>
      <a:lt2>
        <a:srgbClr val="E3DED1"/>
      </a:lt2>
      <a:accent1>
        <a:srgbClr val="549E39"/>
      </a:accent1>
      <a:accent2>
        <a:srgbClr val="8AB833"/>
      </a:accent2>
      <a:accent3>
        <a:srgbClr val="C0CF3A"/>
      </a:accent3>
      <a:accent4>
        <a:srgbClr val="029676"/>
      </a:accent4>
      <a:accent5>
        <a:srgbClr val="4AB5C4"/>
      </a:accent5>
      <a:accent6>
        <a:srgbClr val="0989B1"/>
      </a:accent6>
      <a:hlink>
        <a:srgbClr val="6B9F25"/>
      </a:hlink>
      <a:folHlink>
        <a:srgbClr val="BA6906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19植木屋さん</Template>
  <TotalTime>0</TotalTime>
  <Words>199</Words>
  <Application>Microsoft Office PowerPoint</Application>
  <PresentationFormat>ユーザー設定</PresentationFormat>
  <Paragraphs>42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HGS創英ﾌﾟﾚｾﾞﾝｽEB</vt:lpstr>
      <vt:lpstr>HG丸ｺﾞｼｯｸM-PRO</vt:lpstr>
      <vt:lpstr>ＭＳ Ｐゴシック</vt:lpstr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2015-04-28T11:45:54Z</dcterms:created>
  <dcterms:modified xsi:type="dcterms:W3CDTF">2017-02-28T09:46:27Z</dcterms:modified>
</cp:coreProperties>
</file>

<file path=docProps/thumbnail.jpeg>
</file>