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handoutMasterIdLst>
    <p:handoutMasterId r:id="rId4"/>
  </p:handoutMasterIdLst>
  <p:sldIdLst>
    <p:sldId id="258" r:id="rId2"/>
    <p:sldId id="265" r:id="rId3"/>
  </p:sldIdLst>
  <p:sldSz cx="7775575" cy="10907713"/>
  <p:notesSz cx="7105650" cy="10239375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FFCC00"/>
    <a:srgbClr val="FF6600"/>
    <a:srgbClr val="000000"/>
    <a:srgbClr val="826300"/>
    <a:srgbClr val="FF3300"/>
    <a:srgbClr val="E7F1FA"/>
    <a:srgbClr val="DEEBF7"/>
    <a:srgbClr val="F6E967"/>
    <a:srgbClr val="F4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92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9750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0C3137-F9E4-4E6C-9D94-7E7E7D0BF7F4}" type="datetimeFigureOut">
              <a:rPr kumimoji="1" lang="ja-JP" altLang="en-US" smtClean="0"/>
              <a:pPr/>
              <a:t>2017/2/28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726613"/>
            <a:ext cx="3079750" cy="5127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4313" y="9726613"/>
            <a:ext cx="3079750" cy="5127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5C5087-6E52-4E9F-A2ED-60FB92774AC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827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305632" y="1570510"/>
            <a:ext cx="3936385" cy="7751546"/>
          </a:xfrm>
          <a:solidFill>
            <a:schemeClr val="bg1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>
              <a:buNone/>
              <a:defRPr sz="1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 dirty="0"/>
              <a:t>写真をいれてください。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170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6" r:id="rId10"/>
    <p:sldLayoutId id="2147483673" r:id="rId11"/>
    <p:sldLayoutId id="2147483674" r:id="rId12"/>
    <p:sldLayoutId id="2147483675" r:id="rId13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rgbClr val="2F55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9743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図プレースホルダー 21"/>
          <p:cNvSpPr>
            <a:spLocks noGrp="1"/>
          </p:cNvSpPr>
          <p:nvPr>
            <p:ph type="pic" idx="1"/>
          </p:nvPr>
        </p:nvSpPr>
        <p:spPr>
          <a:xfrm>
            <a:off x="3923575" y="1265710"/>
            <a:ext cx="3852000" cy="3852000"/>
          </a:xfrm>
        </p:spPr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520" y="3026010"/>
            <a:ext cx="2359356" cy="3846909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188" y="5143582"/>
            <a:ext cx="7775575" cy="576413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2" name="角丸四角形 71"/>
          <p:cNvSpPr/>
          <p:nvPr/>
        </p:nvSpPr>
        <p:spPr>
          <a:xfrm>
            <a:off x="534151" y="9264905"/>
            <a:ext cx="1434502" cy="1199895"/>
          </a:xfrm>
          <a:prstGeom prst="roundRect">
            <a:avLst>
              <a:gd name="adj" fmla="val 1209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12" name="二等辺三角形 11"/>
          <p:cNvSpPr/>
          <p:nvPr/>
        </p:nvSpPr>
        <p:spPr>
          <a:xfrm rot="5400000">
            <a:off x="1890541" y="9734689"/>
            <a:ext cx="611002" cy="26966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944" y="9684094"/>
            <a:ext cx="317019" cy="701101"/>
          </a:xfrm>
          <a:prstGeom prst="rect">
            <a:avLst/>
          </a:prstGeom>
        </p:spPr>
      </p:pic>
      <p:sp>
        <p:nvSpPr>
          <p:cNvPr id="68" name="正方形/長方形 67"/>
          <p:cNvSpPr/>
          <p:nvPr/>
        </p:nvSpPr>
        <p:spPr>
          <a:xfrm>
            <a:off x="188" y="-29795"/>
            <a:ext cx="7775575" cy="90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68527" y="872302"/>
            <a:ext cx="70076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7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電気工事士募集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368527" y="404415"/>
            <a:ext cx="55707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>
                <a:ln w="10160">
                  <a:noFill/>
                  <a:prstDash val="solid"/>
                </a:ln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技術が身に付く・資格取得も応援</a:t>
            </a:r>
          </a:p>
        </p:txBody>
      </p:sp>
      <p:graphicFrame>
        <p:nvGraphicFramePr>
          <p:cNvPr id="14" name="表 13"/>
          <p:cNvGraphicFramePr>
            <a:graphicFrameLocks noGrp="1"/>
          </p:cNvGraphicFramePr>
          <p:nvPr>
            <p:extLst/>
          </p:nvPr>
        </p:nvGraphicFramePr>
        <p:xfrm>
          <a:off x="543898" y="5528330"/>
          <a:ext cx="6687779" cy="3432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99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777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8761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A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761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082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097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761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12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正方形/長方形 5"/>
          <p:cNvSpPr/>
          <p:nvPr/>
        </p:nvSpPr>
        <p:spPr>
          <a:xfrm>
            <a:off x="706359" y="5672057"/>
            <a:ext cx="848122" cy="348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仕事 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706359" y="6181274"/>
            <a:ext cx="848122" cy="348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給与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706359" y="6715779"/>
            <a:ext cx="848122" cy="348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資格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706359" y="7484434"/>
            <a:ext cx="848122" cy="348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時間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706359" y="8040633"/>
            <a:ext cx="8481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休日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706359" y="8549232"/>
            <a:ext cx="848122" cy="348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待遇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1795871" y="5672057"/>
            <a:ext cx="5328000" cy="319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新築マンション公共施設の配線工事や空調工事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1795871" y="6181274"/>
            <a:ext cx="5328000" cy="319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正社員　￥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200,000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　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（経験・能力により優遇）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1795871" y="6715779"/>
            <a:ext cx="5328000" cy="5514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要普通免許・電気工事士資格者は別途手当有	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資格取得支援制度有	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1795872" y="7484434"/>
            <a:ext cx="5328000" cy="319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17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（現場により多少残業有・残業代別途）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1795872" y="8040633"/>
            <a:ext cx="5328000" cy="319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日曜日・祝日・ゴールデンウィーク・夏季・年末年始	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1795872" y="8549232"/>
            <a:ext cx="5328000" cy="319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交通費全額支給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制服・工具貸与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2399242" y="9190947"/>
            <a:ext cx="5040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アスクル電工</a:t>
            </a:r>
            <a:r>
              <a:rPr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		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2399242" y="9563311"/>
            <a:ext cx="55706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０３－１２３４－１１１１</a:t>
            </a:r>
            <a:endParaRPr lang="en-US" altLang="ja-JP" sz="32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2399242" y="10210353"/>
            <a:ext cx="504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</a:p>
        </p:txBody>
      </p:sp>
      <p:sp>
        <p:nvSpPr>
          <p:cNvPr id="62" name="正方形/長方形 61"/>
          <p:cNvSpPr/>
          <p:nvPr/>
        </p:nvSpPr>
        <p:spPr>
          <a:xfrm>
            <a:off x="4632819" y="9349171"/>
            <a:ext cx="20169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担当：鈴木健太</a:t>
            </a:r>
            <a:r>
              <a:rPr lang="en-US" altLang="ja-JP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34151" y="9361324"/>
            <a:ext cx="1434502" cy="3077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まずはお電話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29487" y="2167849"/>
            <a:ext cx="490745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600" b="1" dirty="0">
                <a:solidFill>
                  <a:schemeClr val="accent2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エコ電力の需要拡大の為、業務拡大。</a:t>
            </a:r>
            <a:endParaRPr lang="en-US" altLang="ja-JP" sz="1600" b="1" dirty="0">
              <a:solidFill>
                <a:schemeClr val="accent2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Aft>
                <a:spcPts val="600"/>
              </a:spcAft>
            </a:pPr>
            <a:r>
              <a:rPr lang="ja-JP" altLang="en-US" sz="1600" b="1" dirty="0">
                <a:solidFill>
                  <a:schemeClr val="accent2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真面目で前向きな方の力を貸してください</a:t>
            </a:r>
            <a:r>
              <a:rPr lang="en-US" altLang="ja-JP" sz="1600" b="1" dirty="0">
                <a:solidFill>
                  <a:schemeClr val="accent2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!!</a:t>
            </a:r>
          </a:p>
          <a:p>
            <a:pPr>
              <a:spcAft>
                <a:spcPts val="600"/>
              </a:spcAft>
            </a:pPr>
            <a:r>
              <a:rPr lang="ja-JP" altLang="en-US" sz="1600" b="1" dirty="0">
                <a:solidFill>
                  <a:schemeClr val="accent2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明るく元気な職場です。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68527" y="4307245"/>
            <a:ext cx="55194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chemeClr val="accent2">
                    <a:lumMod val="7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未経験者大歓迎・経験者優遇</a:t>
            </a:r>
          </a:p>
        </p:txBody>
      </p:sp>
    </p:spTree>
    <p:extLst>
      <p:ext uri="{BB962C8B-B14F-4D97-AF65-F5344CB8AC3E}">
        <p14:creationId xmlns:p14="http://schemas.microsoft.com/office/powerpoint/2010/main" val="632029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青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15電気工事士募集</Template>
  <TotalTime>0</TotalTime>
  <Words>233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2015-04-28T11:55:00Z</dcterms:created>
  <dcterms:modified xsi:type="dcterms:W3CDTF">2017-02-28T09:47:52Z</dcterms:modified>
</cp:coreProperties>
</file>