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sldIdLst>
    <p:sldId id="258" r:id="rId2"/>
    <p:sldId id="268" r:id="rId3"/>
  </p:sldIdLst>
  <p:sldSz cx="7775575" cy="10907713"/>
  <p:notesSz cx="7105650" cy="10239375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3232"/>
    <a:srgbClr val="FF6600"/>
    <a:srgbClr val="FFFFFF"/>
    <a:srgbClr val="000000"/>
    <a:srgbClr val="D9EAD5"/>
    <a:srgbClr val="3B6431"/>
    <a:srgbClr val="20351B"/>
    <a:srgbClr val="2B0B0F"/>
    <a:srgbClr val="14425D"/>
    <a:srgbClr val="DEEB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 autoAdjust="0"/>
  </p:normalViewPr>
  <p:slideViewPr>
    <p:cSldViewPr snapToGrid="0">
      <p:cViewPr varScale="1">
        <p:scale>
          <a:sx n="46" d="100"/>
          <a:sy n="46" d="100"/>
        </p:scale>
        <p:origin x="2298" y="48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954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3817"/>
            </a:lvl1pPr>
            <a:lvl2pPr marL="727174" indent="0" algn="ctr">
              <a:buNone/>
              <a:defRPr sz="3182"/>
            </a:lvl2pPr>
            <a:lvl3pPr marL="1454349" indent="0" algn="ctr">
              <a:buNone/>
              <a:defRPr sz="2863"/>
            </a:lvl3pPr>
            <a:lvl4pPr marL="2181522" indent="0" algn="ctr">
              <a:buNone/>
              <a:defRPr sz="2545"/>
            </a:lvl4pPr>
            <a:lvl5pPr marL="2908696" indent="0" algn="ctr">
              <a:buNone/>
              <a:defRPr sz="2545"/>
            </a:lvl5pPr>
            <a:lvl6pPr marL="3635871" indent="0" algn="ctr">
              <a:buNone/>
              <a:defRPr sz="2545"/>
            </a:lvl6pPr>
            <a:lvl7pPr marL="4363045" indent="0" algn="ctr">
              <a:buNone/>
              <a:defRPr sz="2545"/>
            </a:lvl7pPr>
            <a:lvl8pPr marL="5090220" indent="0" algn="ctr">
              <a:buNone/>
              <a:defRPr sz="2545"/>
            </a:lvl8pPr>
            <a:lvl9pPr marL="5817393" indent="0" algn="ctr">
              <a:buNone/>
              <a:defRPr sz="2545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001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722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6"/>
            <a:ext cx="1676609" cy="924378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6"/>
            <a:ext cx="4932630" cy="924378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630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33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727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954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3817">
                <a:solidFill>
                  <a:schemeClr val="tx1"/>
                </a:solidFill>
              </a:defRPr>
            </a:lvl1pPr>
            <a:lvl2pPr marL="727174" indent="0">
              <a:buNone/>
              <a:defRPr sz="3182">
                <a:solidFill>
                  <a:schemeClr val="tx1">
                    <a:tint val="75000"/>
                  </a:schemeClr>
                </a:solidFill>
              </a:defRPr>
            </a:lvl2pPr>
            <a:lvl3pPr marL="1454349" indent="0">
              <a:buNone/>
              <a:defRPr sz="2863">
                <a:solidFill>
                  <a:schemeClr val="tx1">
                    <a:tint val="75000"/>
                  </a:schemeClr>
                </a:solidFill>
              </a:defRPr>
            </a:lvl3pPr>
            <a:lvl4pPr marL="2181522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4pPr>
            <a:lvl5pPr marL="2908696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5pPr>
            <a:lvl6pPr marL="3635871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6pPr>
            <a:lvl7pPr marL="4363045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7pPr>
            <a:lvl8pPr marL="5090220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8pPr>
            <a:lvl9pPr marL="5817393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654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4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4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434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5" y="2673906"/>
            <a:ext cx="3289432" cy="1310439"/>
          </a:xfrm>
        </p:spPr>
        <p:txBody>
          <a:bodyPr anchor="b"/>
          <a:lstStyle>
            <a:lvl1pPr marL="0" indent="0">
              <a:buNone/>
              <a:defRPr sz="3817" b="1"/>
            </a:lvl1pPr>
            <a:lvl2pPr marL="727174" indent="0">
              <a:buNone/>
              <a:defRPr sz="3182" b="1"/>
            </a:lvl2pPr>
            <a:lvl3pPr marL="1454349" indent="0">
              <a:buNone/>
              <a:defRPr sz="2863" b="1"/>
            </a:lvl3pPr>
            <a:lvl4pPr marL="2181522" indent="0">
              <a:buNone/>
              <a:defRPr sz="2545" b="1"/>
            </a:lvl4pPr>
            <a:lvl5pPr marL="2908696" indent="0">
              <a:buNone/>
              <a:defRPr sz="2545" b="1"/>
            </a:lvl5pPr>
            <a:lvl6pPr marL="3635871" indent="0">
              <a:buNone/>
              <a:defRPr sz="2545" b="1"/>
            </a:lvl6pPr>
            <a:lvl7pPr marL="4363045" indent="0">
              <a:buNone/>
              <a:defRPr sz="2545" b="1"/>
            </a:lvl7pPr>
            <a:lvl8pPr marL="5090220" indent="0">
              <a:buNone/>
              <a:defRPr sz="2545" b="1"/>
            </a:lvl8pPr>
            <a:lvl9pPr marL="5817393" indent="0">
              <a:buNone/>
              <a:defRPr sz="254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5" y="3984346"/>
            <a:ext cx="3289432" cy="5860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6" y="2673906"/>
            <a:ext cx="3305632" cy="1310439"/>
          </a:xfrm>
        </p:spPr>
        <p:txBody>
          <a:bodyPr anchor="b"/>
          <a:lstStyle>
            <a:lvl1pPr marL="0" indent="0">
              <a:buNone/>
              <a:defRPr sz="3817" b="1"/>
            </a:lvl1pPr>
            <a:lvl2pPr marL="727174" indent="0">
              <a:buNone/>
              <a:defRPr sz="3182" b="1"/>
            </a:lvl2pPr>
            <a:lvl3pPr marL="1454349" indent="0">
              <a:buNone/>
              <a:defRPr sz="2863" b="1"/>
            </a:lvl3pPr>
            <a:lvl4pPr marL="2181522" indent="0">
              <a:buNone/>
              <a:defRPr sz="2545" b="1"/>
            </a:lvl4pPr>
            <a:lvl5pPr marL="2908696" indent="0">
              <a:buNone/>
              <a:defRPr sz="2545" b="1"/>
            </a:lvl5pPr>
            <a:lvl6pPr marL="3635871" indent="0">
              <a:buNone/>
              <a:defRPr sz="2545" b="1"/>
            </a:lvl6pPr>
            <a:lvl7pPr marL="4363045" indent="0">
              <a:buNone/>
              <a:defRPr sz="2545" b="1"/>
            </a:lvl7pPr>
            <a:lvl8pPr marL="5090220" indent="0">
              <a:buNone/>
              <a:defRPr sz="2545" b="1"/>
            </a:lvl8pPr>
            <a:lvl9pPr marL="5817393" indent="0">
              <a:buNone/>
              <a:defRPr sz="254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6" y="3984346"/>
            <a:ext cx="3305632" cy="5860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756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155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667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0"/>
            <a:ext cx="3936385" cy="7751546"/>
          </a:xfrm>
        </p:spPr>
        <p:txBody>
          <a:bodyPr/>
          <a:lstStyle>
            <a:lvl1pPr>
              <a:defRPr sz="5089"/>
            </a:lvl1pPr>
            <a:lvl2pPr>
              <a:defRPr sz="4454"/>
            </a:lvl2pPr>
            <a:lvl3pPr>
              <a:defRPr sz="3817"/>
            </a:lvl3pPr>
            <a:lvl4pPr>
              <a:defRPr sz="3182"/>
            </a:lvl4pPr>
            <a:lvl5pPr>
              <a:defRPr sz="3182"/>
            </a:lvl5pPr>
            <a:lvl6pPr>
              <a:defRPr sz="3182"/>
            </a:lvl6pPr>
            <a:lvl7pPr>
              <a:defRPr sz="3182"/>
            </a:lvl7pPr>
            <a:lvl8pPr>
              <a:defRPr sz="3182"/>
            </a:lvl8pPr>
            <a:lvl9pPr>
              <a:defRPr sz="318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92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0"/>
            <a:ext cx="3936385" cy="7751546"/>
          </a:xfrm>
        </p:spPr>
        <p:txBody>
          <a:bodyPr anchor="t"/>
          <a:lstStyle>
            <a:lvl1pPr marL="0" indent="0">
              <a:buNone/>
              <a:defRPr sz="5089"/>
            </a:lvl1pPr>
            <a:lvl2pPr marL="727174" indent="0">
              <a:buNone/>
              <a:defRPr sz="4454"/>
            </a:lvl2pPr>
            <a:lvl3pPr marL="1454349" indent="0">
              <a:buNone/>
              <a:defRPr sz="3817"/>
            </a:lvl3pPr>
            <a:lvl4pPr marL="2181522" indent="0">
              <a:buNone/>
              <a:defRPr sz="3182"/>
            </a:lvl4pPr>
            <a:lvl5pPr marL="2908696" indent="0">
              <a:buNone/>
              <a:defRPr sz="3182"/>
            </a:lvl5pPr>
            <a:lvl6pPr marL="3635871" indent="0">
              <a:buNone/>
              <a:defRPr sz="3182"/>
            </a:lvl6pPr>
            <a:lvl7pPr marL="4363045" indent="0">
              <a:buNone/>
              <a:defRPr sz="3182"/>
            </a:lvl7pPr>
            <a:lvl8pPr marL="5090220" indent="0">
              <a:buNone/>
              <a:defRPr sz="3182"/>
            </a:lvl8pPr>
            <a:lvl9pPr marL="5817393" indent="0">
              <a:buNone/>
              <a:defRPr sz="3182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77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4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54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1454349" rtl="0" eaLnBrk="1" latinLnBrk="0" hangingPunct="1">
        <a:lnSpc>
          <a:spcPct val="90000"/>
        </a:lnSpc>
        <a:spcBef>
          <a:spcPct val="0"/>
        </a:spcBef>
        <a:buNone/>
        <a:defRPr kumimoji="1" sz="69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3588" indent="-363588" algn="l" defTabSz="1454349" rtl="0" eaLnBrk="1" latinLnBrk="0" hangingPunct="1">
        <a:lnSpc>
          <a:spcPct val="90000"/>
        </a:lnSpc>
        <a:spcBef>
          <a:spcPts val="1591"/>
        </a:spcBef>
        <a:buFont typeface="Arial" panose="020B0604020202020204" pitchFamily="34" charset="0"/>
        <a:buChar char="•"/>
        <a:defRPr kumimoji="1" sz="4454" kern="1200">
          <a:solidFill>
            <a:schemeClr val="tx1"/>
          </a:solidFill>
          <a:latin typeface="+mn-lt"/>
          <a:ea typeface="+mn-ea"/>
          <a:cs typeface="+mn-cs"/>
        </a:defRPr>
      </a:lvl1pPr>
      <a:lvl2pPr marL="1090761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817" kern="1200">
          <a:solidFill>
            <a:schemeClr val="tx1"/>
          </a:solidFill>
          <a:latin typeface="+mn-lt"/>
          <a:ea typeface="+mn-ea"/>
          <a:cs typeface="+mn-cs"/>
        </a:defRPr>
      </a:lvl2pPr>
      <a:lvl3pPr marL="1817935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182" kern="1200">
          <a:solidFill>
            <a:schemeClr val="tx1"/>
          </a:solidFill>
          <a:latin typeface="+mn-lt"/>
          <a:ea typeface="+mn-ea"/>
          <a:cs typeface="+mn-cs"/>
        </a:defRPr>
      </a:lvl3pPr>
      <a:lvl4pPr marL="2545110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3272284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999457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726632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453806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6180981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1pPr>
      <a:lvl2pPr marL="727174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454349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3pPr>
      <a:lvl4pPr marL="2181522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2908696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635871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363045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090220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5817393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97433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/>
        </p:nvSpPr>
        <p:spPr>
          <a:xfrm>
            <a:off x="0" y="0"/>
            <a:ext cx="7775574" cy="1090771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33" name="図 13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7625" y="7717473"/>
            <a:ext cx="7823200" cy="3210560"/>
          </a:xfrm>
          <a:prstGeom prst="rect">
            <a:avLst/>
          </a:prstGeom>
        </p:spPr>
      </p:pic>
      <p:sp>
        <p:nvSpPr>
          <p:cNvPr id="36" name="正方形/長方形 35"/>
          <p:cNvSpPr/>
          <p:nvPr/>
        </p:nvSpPr>
        <p:spPr>
          <a:xfrm>
            <a:off x="2793471" y="709320"/>
            <a:ext cx="3185487" cy="33855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アスクルライフプラン第</a:t>
            </a:r>
            <a:r>
              <a:rPr lang="en-US" altLang="ja-JP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回講演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2793471" y="1056433"/>
            <a:ext cx="3954929" cy="415498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豊かなセカンドライフに向けて</a:t>
            </a:r>
          </a:p>
        </p:txBody>
      </p:sp>
      <p:sp>
        <p:nvSpPr>
          <p:cNvPr id="42" name="正方形/長方形 41"/>
          <p:cNvSpPr/>
          <p:nvPr/>
        </p:nvSpPr>
        <p:spPr>
          <a:xfrm>
            <a:off x="796521" y="546760"/>
            <a:ext cx="1415772" cy="6247864"/>
          </a:xfrm>
          <a:prstGeom prst="rect">
            <a:avLst/>
          </a:prstGeom>
        </p:spPr>
        <p:txBody>
          <a:bodyPr vert="eaVert" wrap="none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80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年金セミナー</a:t>
            </a:r>
          </a:p>
        </p:txBody>
      </p:sp>
      <p:sp>
        <p:nvSpPr>
          <p:cNvPr id="45" name="正方形/長方形 44"/>
          <p:cNvSpPr/>
          <p:nvPr/>
        </p:nvSpPr>
        <p:spPr>
          <a:xfrm>
            <a:off x="2793471" y="2048956"/>
            <a:ext cx="4594725" cy="89255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公的年金の基本と資産形成の</a:t>
            </a:r>
          </a:p>
          <a:p>
            <a:r>
              <a:rPr lang="ja-JP" altLang="en-US" sz="2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ノウハウをやさしく解説！</a:t>
            </a:r>
          </a:p>
        </p:txBody>
      </p:sp>
      <p:sp>
        <p:nvSpPr>
          <p:cNvPr id="46" name="正方形/長方形 45"/>
          <p:cNvSpPr/>
          <p:nvPr/>
        </p:nvSpPr>
        <p:spPr>
          <a:xfrm>
            <a:off x="2793471" y="3493781"/>
            <a:ext cx="4176000" cy="323165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800"/>
              </a:lnSpc>
            </a:pPr>
            <a:r>
              <a:rPr lang="ja-JP" altLang="en-US" sz="1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年金制度のしくみとは？</a:t>
            </a:r>
          </a:p>
        </p:txBody>
      </p:sp>
      <p:grpSp>
        <p:nvGrpSpPr>
          <p:cNvPr id="29" name="グループ化 28"/>
          <p:cNvGrpSpPr/>
          <p:nvPr/>
        </p:nvGrpSpPr>
        <p:grpSpPr>
          <a:xfrm>
            <a:off x="2872687" y="5236624"/>
            <a:ext cx="4601581" cy="789002"/>
            <a:chOff x="2872687" y="5561744"/>
            <a:chExt cx="4601581" cy="789002"/>
          </a:xfrm>
        </p:grpSpPr>
        <p:sp>
          <p:nvSpPr>
            <p:cNvPr id="57" name="正方形/長方形 56"/>
            <p:cNvSpPr/>
            <p:nvPr/>
          </p:nvSpPr>
          <p:spPr>
            <a:xfrm>
              <a:off x="3852737" y="5581305"/>
              <a:ext cx="3621531" cy="76944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4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6</a:t>
              </a:r>
              <a:r>
                <a:rPr lang="ja-JP" altLang="en-US" sz="4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月</a:t>
              </a:r>
              <a:r>
                <a:rPr lang="en-US" altLang="ja-JP" sz="4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6</a:t>
              </a:r>
              <a:r>
                <a:rPr lang="ja-JP" altLang="en-US" sz="4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</a:t>
              </a:r>
              <a:r>
                <a:rPr lang="ja-JP" altLang="en-US" sz="2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（土）　</a:t>
              </a:r>
            </a:p>
          </p:txBody>
        </p:sp>
        <p:grpSp>
          <p:nvGrpSpPr>
            <p:cNvPr id="23" name="グループ化 22"/>
            <p:cNvGrpSpPr/>
            <p:nvPr/>
          </p:nvGrpSpPr>
          <p:grpSpPr>
            <a:xfrm>
              <a:off x="2872687" y="5561744"/>
              <a:ext cx="800663" cy="628657"/>
              <a:chOff x="2872687" y="5561744"/>
              <a:chExt cx="800663" cy="628657"/>
            </a:xfrm>
          </p:grpSpPr>
          <p:sp>
            <p:nvSpPr>
              <p:cNvPr id="54" name="正方形/長方形 53"/>
              <p:cNvSpPr/>
              <p:nvPr/>
            </p:nvSpPr>
            <p:spPr>
              <a:xfrm>
                <a:off x="2949852" y="5727026"/>
                <a:ext cx="646331" cy="369332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>
                <a:defPPr>
                  <a:defRPr lang="ja-JP"/>
                </a:defPPr>
                <a:lvl1pPr marL="0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09504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19007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28511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38015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47518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057022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566526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076029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zh-TW" altLang="en-US" sz="1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日程</a:t>
                </a:r>
              </a:p>
            </p:txBody>
          </p:sp>
          <p:sp>
            <p:nvSpPr>
              <p:cNvPr id="16" name="角丸四角形 15"/>
              <p:cNvSpPr/>
              <p:nvPr/>
            </p:nvSpPr>
            <p:spPr>
              <a:xfrm>
                <a:off x="2872687" y="5561744"/>
                <a:ext cx="800663" cy="628657"/>
              </a:xfrm>
              <a:prstGeom prst="round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cxnSp>
        <p:nvCxnSpPr>
          <p:cNvPr id="18" name="直線コネクタ 17"/>
          <p:cNvCxnSpPr/>
          <p:nvPr/>
        </p:nvCxnSpPr>
        <p:spPr>
          <a:xfrm>
            <a:off x="2841182" y="1864548"/>
            <a:ext cx="4392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>
            <a:off x="2841182" y="3017896"/>
            <a:ext cx="4392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グループ化 20"/>
          <p:cNvGrpSpPr/>
          <p:nvPr/>
        </p:nvGrpSpPr>
        <p:grpSpPr>
          <a:xfrm>
            <a:off x="782313" y="6898311"/>
            <a:ext cx="1531580" cy="1531580"/>
            <a:chOff x="524671" y="8286399"/>
            <a:chExt cx="2066994" cy="2066994"/>
          </a:xfrm>
        </p:grpSpPr>
        <p:sp>
          <p:nvSpPr>
            <p:cNvPr id="41" name="正方形/長方形 40"/>
            <p:cNvSpPr/>
            <p:nvPr/>
          </p:nvSpPr>
          <p:spPr>
            <a:xfrm>
              <a:off x="586618" y="8608710"/>
              <a:ext cx="1943100" cy="1633789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2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参加費</a:t>
              </a:r>
            </a:p>
            <a:p>
              <a:pPr algn="ctr"/>
              <a:r>
                <a:rPr lang="ja-JP" altLang="en-US" sz="2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無料</a:t>
              </a:r>
            </a:p>
            <a:p>
              <a:pPr algn="ctr">
                <a:lnSpc>
                  <a:spcPts val="2000"/>
                </a:lnSpc>
              </a:pPr>
              <a:r>
                <a:rPr lang="ja-JP" altLang="en-US" sz="11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（先着</a:t>
              </a:r>
              <a:r>
                <a:rPr lang="en-US" altLang="ja-JP" sz="11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100</a:t>
              </a:r>
              <a:r>
                <a:rPr lang="ja-JP" altLang="en-US" sz="11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名様）</a:t>
              </a:r>
            </a:p>
          </p:txBody>
        </p:sp>
        <p:sp>
          <p:nvSpPr>
            <p:cNvPr id="19" name="円/楕円 18"/>
            <p:cNvSpPr/>
            <p:nvPr/>
          </p:nvSpPr>
          <p:spPr>
            <a:xfrm>
              <a:off x="524671" y="8286399"/>
              <a:ext cx="2066994" cy="2066994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000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グループ化 27"/>
          <p:cNvGrpSpPr/>
          <p:nvPr/>
        </p:nvGrpSpPr>
        <p:grpSpPr>
          <a:xfrm>
            <a:off x="2872687" y="6043357"/>
            <a:ext cx="2626654" cy="628657"/>
            <a:chOff x="2872687" y="6368477"/>
            <a:chExt cx="2626654" cy="628657"/>
          </a:xfrm>
        </p:grpSpPr>
        <p:sp>
          <p:nvSpPr>
            <p:cNvPr id="58" name="正方形/長方形 57"/>
            <p:cNvSpPr/>
            <p:nvPr/>
          </p:nvSpPr>
          <p:spPr>
            <a:xfrm>
              <a:off x="3852736" y="6518370"/>
              <a:ext cx="1646605" cy="400110"/>
            </a:xfrm>
            <a:prstGeom prst="rect">
              <a:avLst/>
            </a:prstGeom>
          </p:spPr>
          <p:txBody>
            <a:bodyPr wrap="none" anchor="ctr">
              <a:spAutoFit/>
            </a:bodyPr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2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13</a:t>
              </a:r>
              <a:r>
                <a:rPr lang="ja-JP" altLang="en-US" sz="2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時～</a:t>
              </a:r>
              <a:r>
                <a:rPr lang="en-US" altLang="ja-JP" sz="2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15</a:t>
              </a:r>
              <a:r>
                <a:rPr lang="ja-JP" altLang="en-US" sz="2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時</a:t>
              </a:r>
            </a:p>
          </p:txBody>
        </p:sp>
        <p:grpSp>
          <p:nvGrpSpPr>
            <p:cNvPr id="22" name="グループ化 21"/>
            <p:cNvGrpSpPr/>
            <p:nvPr/>
          </p:nvGrpSpPr>
          <p:grpSpPr>
            <a:xfrm>
              <a:off x="2872687" y="6368477"/>
              <a:ext cx="800663" cy="628657"/>
              <a:chOff x="2872687" y="6368477"/>
              <a:chExt cx="800663" cy="628657"/>
            </a:xfrm>
          </p:grpSpPr>
          <p:sp>
            <p:nvSpPr>
              <p:cNvPr id="62" name="正方形/長方形 61"/>
              <p:cNvSpPr/>
              <p:nvPr/>
            </p:nvSpPr>
            <p:spPr>
              <a:xfrm>
                <a:off x="2949852" y="6533759"/>
                <a:ext cx="646331" cy="369332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>
                <a:defPPr>
                  <a:defRPr lang="ja-JP"/>
                </a:defPPr>
                <a:lvl1pPr marL="0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09504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19007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28511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38015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47518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057022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566526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076029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zh-TW" altLang="en-US" sz="1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時間</a:t>
                </a:r>
              </a:p>
            </p:txBody>
          </p:sp>
          <p:sp>
            <p:nvSpPr>
              <p:cNvPr id="63" name="角丸四角形 62"/>
              <p:cNvSpPr/>
              <p:nvPr/>
            </p:nvSpPr>
            <p:spPr>
              <a:xfrm>
                <a:off x="2872687" y="6368477"/>
                <a:ext cx="800663" cy="628657"/>
              </a:xfrm>
              <a:prstGeom prst="round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27" name="グループ化 26"/>
          <p:cNvGrpSpPr/>
          <p:nvPr/>
        </p:nvGrpSpPr>
        <p:grpSpPr>
          <a:xfrm>
            <a:off x="2872687" y="6850090"/>
            <a:ext cx="2447118" cy="628657"/>
            <a:chOff x="2872687" y="7175210"/>
            <a:chExt cx="2447118" cy="628657"/>
          </a:xfrm>
        </p:grpSpPr>
        <p:sp>
          <p:nvSpPr>
            <p:cNvPr id="59" name="正方形/長方形 58"/>
            <p:cNvSpPr/>
            <p:nvPr/>
          </p:nvSpPr>
          <p:spPr>
            <a:xfrm>
              <a:off x="3852737" y="7340861"/>
              <a:ext cx="1467068" cy="400110"/>
            </a:xfrm>
            <a:prstGeom prst="rect">
              <a:avLst/>
            </a:prstGeom>
          </p:spPr>
          <p:txBody>
            <a:bodyPr wrap="none" anchor="ctr">
              <a:spAutoFit/>
            </a:bodyPr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ja-JP" altLang="en-US" sz="2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第１会議室</a:t>
              </a:r>
            </a:p>
          </p:txBody>
        </p:sp>
        <p:grpSp>
          <p:nvGrpSpPr>
            <p:cNvPr id="24" name="グループ化 23"/>
            <p:cNvGrpSpPr/>
            <p:nvPr/>
          </p:nvGrpSpPr>
          <p:grpSpPr>
            <a:xfrm>
              <a:off x="2872687" y="7175210"/>
              <a:ext cx="800663" cy="628657"/>
              <a:chOff x="2872687" y="7175210"/>
              <a:chExt cx="800663" cy="628657"/>
            </a:xfrm>
          </p:grpSpPr>
          <p:sp>
            <p:nvSpPr>
              <p:cNvPr id="65" name="正方形/長方形 64"/>
              <p:cNvSpPr/>
              <p:nvPr/>
            </p:nvSpPr>
            <p:spPr>
              <a:xfrm>
                <a:off x="2949852" y="7356250"/>
                <a:ext cx="646331" cy="369332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>
                <a:defPPr>
                  <a:defRPr lang="ja-JP"/>
                </a:defPPr>
                <a:lvl1pPr marL="0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09504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19007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28511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38015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47518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057022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566526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076029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zh-TW" altLang="en-US" sz="1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場所</a:t>
                </a:r>
              </a:p>
            </p:txBody>
          </p:sp>
          <p:sp>
            <p:nvSpPr>
              <p:cNvPr id="66" name="角丸四角形 65"/>
              <p:cNvSpPr/>
              <p:nvPr/>
            </p:nvSpPr>
            <p:spPr>
              <a:xfrm>
                <a:off x="2872687" y="7175210"/>
                <a:ext cx="800663" cy="628657"/>
              </a:xfrm>
              <a:prstGeom prst="round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26" name="グループ化 25"/>
          <p:cNvGrpSpPr/>
          <p:nvPr/>
        </p:nvGrpSpPr>
        <p:grpSpPr>
          <a:xfrm>
            <a:off x="2872687" y="7656823"/>
            <a:ext cx="4580050" cy="628657"/>
            <a:chOff x="2872687" y="7981943"/>
            <a:chExt cx="4580050" cy="628657"/>
          </a:xfrm>
        </p:grpSpPr>
        <p:sp>
          <p:nvSpPr>
            <p:cNvPr id="50" name="正方形/長方形 49"/>
            <p:cNvSpPr/>
            <p:nvPr/>
          </p:nvSpPr>
          <p:spPr>
            <a:xfrm>
              <a:off x="3852737" y="8124246"/>
              <a:ext cx="3600000" cy="40011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ja-JP" altLang="en-US" sz="2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鈴木 健太</a:t>
              </a:r>
              <a:r>
                <a:rPr lang="ja-JP" altLang="en-US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（ライフプランナー）</a:t>
              </a:r>
            </a:p>
          </p:txBody>
        </p:sp>
        <p:grpSp>
          <p:nvGrpSpPr>
            <p:cNvPr id="25" name="グループ化 24"/>
            <p:cNvGrpSpPr/>
            <p:nvPr/>
          </p:nvGrpSpPr>
          <p:grpSpPr>
            <a:xfrm>
              <a:off x="2872687" y="7981943"/>
              <a:ext cx="800663" cy="628657"/>
              <a:chOff x="2872687" y="7981943"/>
              <a:chExt cx="800663" cy="628657"/>
            </a:xfrm>
          </p:grpSpPr>
          <p:sp>
            <p:nvSpPr>
              <p:cNvPr id="68" name="正方形/長方形 67"/>
              <p:cNvSpPr/>
              <p:nvPr/>
            </p:nvSpPr>
            <p:spPr>
              <a:xfrm>
                <a:off x="2949852" y="8139635"/>
                <a:ext cx="646331" cy="369332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>
                <a:defPPr>
                  <a:defRPr lang="ja-JP"/>
                </a:defPPr>
                <a:lvl1pPr marL="0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09504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19007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28511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38015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47518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057022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566526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076029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zh-TW" altLang="en-US" sz="1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講師</a:t>
                </a:r>
              </a:p>
            </p:txBody>
          </p:sp>
          <p:sp>
            <p:nvSpPr>
              <p:cNvPr id="69" name="角丸四角形 68"/>
              <p:cNvSpPr/>
              <p:nvPr/>
            </p:nvSpPr>
            <p:spPr>
              <a:xfrm>
                <a:off x="2872687" y="7981943"/>
                <a:ext cx="800663" cy="628657"/>
              </a:xfrm>
              <a:prstGeom prst="round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sp>
        <p:nvSpPr>
          <p:cNvPr id="70" name="正方形/長方形 69"/>
          <p:cNvSpPr/>
          <p:nvPr/>
        </p:nvSpPr>
        <p:spPr>
          <a:xfrm>
            <a:off x="2793471" y="3894710"/>
            <a:ext cx="4176000" cy="334707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800"/>
              </a:lnSpc>
            </a:pPr>
            <a:r>
              <a:rPr lang="ja-JP" altLang="en-US" sz="1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受給額の計算方法</a:t>
            </a:r>
          </a:p>
        </p:txBody>
      </p:sp>
      <p:sp>
        <p:nvSpPr>
          <p:cNvPr id="71" name="正方形/長方形 70"/>
          <p:cNvSpPr/>
          <p:nvPr/>
        </p:nvSpPr>
        <p:spPr>
          <a:xfrm>
            <a:off x="2793471" y="4301410"/>
            <a:ext cx="4176000" cy="334707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800"/>
              </a:lnSpc>
            </a:pPr>
            <a:r>
              <a:rPr lang="ja-JP" altLang="en-US" sz="1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賢い資産形成のノウハウを伝授</a:t>
            </a:r>
          </a:p>
        </p:txBody>
      </p:sp>
      <p:grpSp>
        <p:nvGrpSpPr>
          <p:cNvPr id="31" name="グループ化 30"/>
          <p:cNvGrpSpPr/>
          <p:nvPr/>
        </p:nvGrpSpPr>
        <p:grpSpPr>
          <a:xfrm>
            <a:off x="4515973" y="9823559"/>
            <a:ext cx="2749471" cy="858711"/>
            <a:chOff x="2793471" y="9600412"/>
            <a:chExt cx="2749471" cy="858711"/>
          </a:xfrm>
        </p:grpSpPr>
        <p:sp>
          <p:nvSpPr>
            <p:cNvPr id="52" name="正方形/長方形 51"/>
            <p:cNvSpPr/>
            <p:nvPr/>
          </p:nvSpPr>
          <p:spPr>
            <a:xfrm>
              <a:off x="2793471" y="9845512"/>
              <a:ext cx="2749471" cy="401007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ja-JP" altLang="en-US" b="1" dirty="0">
                  <a:solidFill>
                    <a:schemeClr val="accent5">
                      <a:lumMod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アスクルライフプラン</a:t>
              </a:r>
            </a:p>
          </p:txBody>
        </p:sp>
        <p:sp>
          <p:nvSpPr>
            <p:cNvPr id="53" name="正方形/長方形 52"/>
            <p:cNvSpPr/>
            <p:nvPr/>
          </p:nvSpPr>
          <p:spPr>
            <a:xfrm>
              <a:off x="2793471" y="10182124"/>
              <a:ext cx="2217979" cy="276999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1200" b="1" dirty="0">
                  <a:solidFill>
                    <a:schemeClr val="accent5">
                      <a:lumMod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http://www.askult.com/</a:t>
              </a:r>
              <a:endParaRPr lang="ja-JP" altLang="en-US" sz="1200" b="1" dirty="0">
                <a:solidFill>
                  <a:schemeClr val="accent5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51" name="正方形/長方形 50"/>
            <p:cNvSpPr/>
            <p:nvPr/>
          </p:nvSpPr>
          <p:spPr>
            <a:xfrm>
              <a:off x="2822748" y="9600412"/>
              <a:ext cx="1595309" cy="261610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ja-JP" altLang="en-US" sz="1100" b="1" dirty="0">
                  <a:solidFill>
                    <a:schemeClr val="accent5">
                      <a:lumMod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ご予約・お問い合わせ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139755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配色A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9F2936"/>
      </a:accent1>
      <a:accent2>
        <a:srgbClr val="F07F09"/>
      </a:accent2>
      <a:accent3>
        <a:srgbClr val="604878"/>
      </a:accent3>
      <a:accent4>
        <a:srgbClr val="4E8542"/>
      </a:accent4>
      <a:accent5>
        <a:srgbClr val="1B587C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2.potx" id="{A2FFFB87-B135-4F6F-93C3-31EBF096B488}" vid="{48EE3F0C-4BC7-4324-B8FB-B9F6BD660F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17年金セミナー</Template>
  <TotalTime>0</TotalTime>
  <Words>194</Words>
  <Application>Microsoft Office PowerPoint</Application>
  <PresentationFormat>ユーザー設定</PresentationFormat>
  <Paragraphs>39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HGS明朝E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2015-04-28T11:56:21Z</dcterms:created>
  <dcterms:modified xsi:type="dcterms:W3CDTF">2017-02-28T09:50:04Z</dcterms:modified>
</cp:coreProperties>
</file>