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sldIdLst>
    <p:sldId id="260" r:id="rId2"/>
    <p:sldId id="259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CC"/>
    <a:srgbClr val="FFCCCC"/>
    <a:srgbClr val="BAC8F7"/>
    <a:srgbClr val="DEEBF7"/>
    <a:srgbClr val="F6E967"/>
    <a:srgbClr val="F4A300"/>
    <a:srgbClr val="000000"/>
    <a:srgbClr val="1F4E79"/>
    <a:srgbClr val="3F64A8"/>
    <a:srgbClr val="FAC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000" autoAdjust="0"/>
    <p:restoredTop sz="94660" autoAdjust="0"/>
  </p:normalViewPr>
  <p:slideViewPr>
    <p:cSldViewPr snapToGrid="0">
      <p:cViewPr varScale="1">
        <p:scale>
          <a:sx n="50" d="100"/>
          <a:sy n="50" d="100"/>
        </p:scale>
        <p:origin x="1432" y="28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954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817"/>
            </a:lvl1pPr>
            <a:lvl2pPr marL="727174" indent="0" algn="ctr">
              <a:buNone/>
              <a:defRPr sz="3182"/>
            </a:lvl2pPr>
            <a:lvl3pPr marL="1454349" indent="0" algn="ctr">
              <a:buNone/>
              <a:defRPr sz="2863"/>
            </a:lvl3pPr>
            <a:lvl4pPr marL="2181522" indent="0" algn="ctr">
              <a:buNone/>
              <a:defRPr sz="2545"/>
            </a:lvl4pPr>
            <a:lvl5pPr marL="2908696" indent="0" algn="ctr">
              <a:buNone/>
              <a:defRPr sz="2545"/>
            </a:lvl5pPr>
            <a:lvl6pPr marL="3635871" indent="0" algn="ctr">
              <a:buNone/>
              <a:defRPr sz="2545"/>
            </a:lvl6pPr>
            <a:lvl7pPr marL="4363045" indent="0" algn="ctr">
              <a:buNone/>
              <a:defRPr sz="2545"/>
            </a:lvl7pPr>
            <a:lvl8pPr marL="5090220" indent="0" algn="ctr">
              <a:buNone/>
              <a:defRPr sz="2545"/>
            </a:lvl8pPr>
            <a:lvl9pPr marL="5817393" indent="0" algn="ctr">
              <a:buNone/>
              <a:defRPr sz="2545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3/3/2017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001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2903674"/>
            <a:ext cx="6706433" cy="69208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3/3/2017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722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6"/>
            <a:ext cx="1676609" cy="9243782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6"/>
            <a:ext cx="4932630" cy="924378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3/3/2017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630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533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571" y="2903674"/>
            <a:ext cx="6706433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3/3/2017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727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954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817">
                <a:solidFill>
                  <a:schemeClr val="tx1"/>
                </a:solidFill>
              </a:defRPr>
            </a:lvl1pPr>
            <a:lvl2pPr marL="727174" indent="0">
              <a:buNone/>
              <a:defRPr sz="3182">
                <a:solidFill>
                  <a:schemeClr val="tx1">
                    <a:tint val="75000"/>
                  </a:schemeClr>
                </a:solidFill>
              </a:defRPr>
            </a:lvl2pPr>
            <a:lvl3pPr marL="1454349" indent="0">
              <a:buNone/>
              <a:defRPr sz="2863">
                <a:solidFill>
                  <a:schemeClr val="tx1">
                    <a:tint val="75000"/>
                  </a:schemeClr>
                </a:solidFill>
              </a:defRPr>
            </a:lvl3pPr>
            <a:lvl4pPr marL="2181522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4pPr>
            <a:lvl5pPr marL="2908696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5pPr>
            <a:lvl6pPr marL="3635871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6pPr>
            <a:lvl7pPr marL="4363045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7pPr>
            <a:lvl8pPr marL="5090220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8pPr>
            <a:lvl9pPr marL="5817393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3/3/2017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654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4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4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3/3/2017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434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5" y="2673906"/>
            <a:ext cx="3289432" cy="131043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817" b="1"/>
            </a:lvl1pPr>
            <a:lvl2pPr marL="727174" indent="0">
              <a:buNone/>
              <a:defRPr sz="3182" b="1"/>
            </a:lvl2pPr>
            <a:lvl3pPr marL="1454349" indent="0">
              <a:buNone/>
              <a:defRPr sz="2863" b="1"/>
            </a:lvl3pPr>
            <a:lvl4pPr marL="2181522" indent="0">
              <a:buNone/>
              <a:defRPr sz="2545" b="1"/>
            </a:lvl4pPr>
            <a:lvl5pPr marL="2908696" indent="0">
              <a:buNone/>
              <a:defRPr sz="2545" b="1"/>
            </a:lvl5pPr>
            <a:lvl6pPr marL="3635871" indent="0">
              <a:buNone/>
              <a:defRPr sz="2545" b="1"/>
            </a:lvl6pPr>
            <a:lvl7pPr marL="4363045" indent="0">
              <a:buNone/>
              <a:defRPr sz="2545" b="1"/>
            </a:lvl7pPr>
            <a:lvl8pPr marL="5090220" indent="0">
              <a:buNone/>
              <a:defRPr sz="2545" b="1"/>
            </a:lvl8pPr>
            <a:lvl9pPr marL="5817393" indent="0">
              <a:buNone/>
              <a:defRPr sz="254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5" y="3984346"/>
            <a:ext cx="3289432" cy="586037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6" y="2673906"/>
            <a:ext cx="3305632" cy="131043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817" b="1"/>
            </a:lvl1pPr>
            <a:lvl2pPr marL="727174" indent="0">
              <a:buNone/>
              <a:defRPr sz="3182" b="1"/>
            </a:lvl2pPr>
            <a:lvl3pPr marL="1454349" indent="0">
              <a:buNone/>
              <a:defRPr sz="2863" b="1"/>
            </a:lvl3pPr>
            <a:lvl4pPr marL="2181522" indent="0">
              <a:buNone/>
              <a:defRPr sz="2545" b="1"/>
            </a:lvl4pPr>
            <a:lvl5pPr marL="2908696" indent="0">
              <a:buNone/>
              <a:defRPr sz="2545" b="1"/>
            </a:lvl5pPr>
            <a:lvl6pPr marL="3635871" indent="0">
              <a:buNone/>
              <a:defRPr sz="2545" b="1"/>
            </a:lvl6pPr>
            <a:lvl7pPr marL="4363045" indent="0">
              <a:buNone/>
              <a:defRPr sz="2545" b="1"/>
            </a:lvl7pPr>
            <a:lvl8pPr marL="5090220" indent="0">
              <a:buNone/>
              <a:defRPr sz="2545" b="1"/>
            </a:lvl8pPr>
            <a:lvl9pPr marL="5817393" indent="0">
              <a:buNone/>
              <a:defRPr sz="254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6" y="3984346"/>
            <a:ext cx="3305632" cy="586037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3/3/2017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756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3/3/2017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155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3/3/2017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667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2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50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0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5089"/>
            </a:lvl1pPr>
            <a:lvl2pPr>
              <a:defRPr sz="4454"/>
            </a:lvl2pPr>
            <a:lvl3pPr>
              <a:defRPr sz="3817"/>
            </a:lvl3pPr>
            <a:lvl4pPr>
              <a:defRPr sz="3182"/>
            </a:lvl4pPr>
            <a:lvl5pPr>
              <a:defRPr sz="3182"/>
            </a:lvl5pPr>
            <a:lvl6pPr>
              <a:defRPr sz="3182"/>
            </a:lvl6pPr>
            <a:lvl7pPr>
              <a:defRPr sz="3182"/>
            </a:lvl7pPr>
            <a:lvl8pPr>
              <a:defRPr sz="3182"/>
            </a:lvl8pPr>
            <a:lvl9pPr>
              <a:defRPr sz="318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45"/>
            </a:lvl1pPr>
            <a:lvl2pPr marL="727174" indent="0">
              <a:buNone/>
              <a:defRPr sz="2226"/>
            </a:lvl2pPr>
            <a:lvl3pPr marL="1454349" indent="0">
              <a:buNone/>
              <a:defRPr sz="1909"/>
            </a:lvl3pPr>
            <a:lvl4pPr marL="2181522" indent="0">
              <a:buNone/>
              <a:defRPr sz="1591"/>
            </a:lvl4pPr>
            <a:lvl5pPr marL="2908696" indent="0">
              <a:buNone/>
              <a:defRPr sz="1591"/>
            </a:lvl5pPr>
            <a:lvl6pPr marL="3635871" indent="0">
              <a:buNone/>
              <a:defRPr sz="1591"/>
            </a:lvl6pPr>
            <a:lvl7pPr marL="4363045" indent="0">
              <a:buNone/>
              <a:defRPr sz="1591"/>
            </a:lvl7pPr>
            <a:lvl8pPr marL="5090220" indent="0">
              <a:buNone/>
              <a:defRPr sz="1591"/>
            </a:lvl8pPr>
            <a:lvl9pPr marL="5817393" indent="0">
              <a:buNone/>
              <a:defRPr sz="159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3/3/2017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392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2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50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0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5089"/>
            </a:lvl1pPr>
            <a:lvl2pPr marL="727174" indent="0">
              <a:buNone/>
              <a:defRPr sz="4454"/>
            </a:lvl2pPr>
            <a:lvl3pPr marL="1454349" indent="0">
              <a:buNone/>
              <a:defRPr sz="3817"/>
            </a:lvl3pPr>
            <a:lvl4pPr marL="2181522" indent="0">
              <a:buNone/>
              <a:defRPr sz="3182"/>
            </a:lvl4pPr>
            <a:lvl5pPr marL="2908696" indent="0">
              <a:buNone/>
              <a:defRPr sz="3182"/>
            </a:lvl5pPr>
            <a:lvl6pPr marL="3635871" indent="0">
              <a:buNone/>
              <a:defRPr sz="3182"/>
            </a:lvl6pPr>
            <a:lvl7pPr marL="4363045" indent="0">
              <a:buNone/>
              <a:defRPr sz="3182"/>
            </a:lvl7pPr>
            <a:lvl8pPr marL="5090220" indent="0">
              <a:buNone/>
              <a:defRPr sz="3182"/>
            </a:lvl8pPr>
            <a:lvl9pPr marL="5817393" indent="0">
              <a:buNone/>
              <a:defRPr sz="3182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45"/>
            </a:lvl1pPr>
            <a:lvl2pPr marL="727174" indent="0">
              <a:buNone/>
              <a:defRPr sz="2226"/>
            </a:lvl2pPr>
            <a:lvl3pPr marL="1454349" indent="0">
              <a:buNone/>
              <a:defRPr sz="1909"/>
            </a:lvl3pPr>
            <a:lvl4pPr marL="2181522" indent="0">
              <a:buNone/>
              <a:defRPr sz="1591"/>
            </a:lvl4pPr>
            <a:lvl5pPr marL="2908696" indent="0">
              <a:buNone/>
              <a:defRPr sz="1591"/>
            </a:lvl5pPr>
            <a:lvl6pPr marL="3635871" indent="0">
              <a:buNone/>
              <a:defRPr sz="1591"/>
            </a:lvl6pPr>
            <a:lvl7pPr marL="4363045" indent="0">
              <a:buNone/>
              <a:defRPr sz="1591"/>
            </a:lvl7pPr>
            <a:lvl8pPr marL="5090220" indent="0">
              <a:buNone/>
              <a:defRPr sz="1591"/>
            </a:lvl8pPr>
            <a:lvl9pPr marL="5817393" indent="0">
              <a:buNone/>
              <a:defRPr sz="159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3/3/2017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773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47542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1454349" rtl="0" eaLnBrk="1" latinLnBrk="0" hangingPunct="1">
        <a:lnSpc>
          <a:spcPct val="90000"/>
        </a:lnSpc>
        <a:spcBef>
          <a:spcPct val="0"/>
        </a:spcBef>
        <a:buNone/>
        <a:defRPr kumimoji="1" sz="69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3588" indent="-363588" algn="l" defTabSz="1454349" rtl="0" eaLnBrk="1" latinLnBrk="0" hangingPunct="1">
        <a:lnSpc>
          <a:spcPct val="90000"/>
        </a:lnSpc>
        <a:spcBef>
          <a:spcPts val="1591"/>
        </a:spcBef>
        <a:buFont typeface="Arial" panose="020B0604020202020204" pitchFamily="34" charset="0"/>
        <a:buChar char="•"/>
        <a:defRPr kumimoji="1" sz="4454" kern="1200">
          <a:solidFill>
            <a:schemeClr val="tx1"/>
          </a:solidFill>
          <a:latin typeface="+mn-lt"/>
          <a:ea typeface="+mn-ea"/>
          <a:cs typeface="+mn-cs"/>
        </a:defRPr>
      </a:lvl1pPr>
      <a:lvl2pPr marL="1090761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817" kern="1200">
          <a:solidFill>
            <a:schemeClr val="tx1"/>
          </a:solidFill>
          <a:latin typeface="+mn-lt"/>
          <a:ea typeface="+mn-ea"/>
          <a:cs typeface="+mn-cs"/>
        </a:defRPr>
      </a:lvl2pPr>
      <a:lvl3pPr marL="1817935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182" kern="1200">
          <a:solidFill>
            <a:schemeClr val="tx1"/>
          </a:solidFill>
          <a:latin typeface="+mn-lt"/>
          <a:ea typeface="+mn-ea"/>
          <a:cs typeface="+mn-cs"/>
        </a:defRPr>
      </a:lvl3pPr>
      <a:lvl4pPr marL="2545110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3272284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999457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726632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453806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6180981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1pPr>
      <a:lvl2pPr marL="727174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454349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3pPr>
      <a:lvl4pPr marL="2181522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2908696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635871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363045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090220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5817393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275028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6359" y="2568496"/>
            <a:ext cx="6556917" cy="7041122"/>
          </a:xfrm>
          <a:prstGeom prst="rect">
            <a:avLst/>
          </a:prstGeom>
        </p:spPr>
      </p:pic>
      <p:sp>
        <p:nvSpPr>
          <p:cNvPr id="7" name="正方形/長方形 6"/>
          <p:cNvSpPr/>
          <p:nvPr/>
        </p:nvSpPr>
        <p:spPr>
          <a:xfrm>
            <a:off x="0" y="0"/>
            <a:ext cx="7775575" cy="61004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275545" y="259110"/>
            <a:ext cx="32624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あなたと家族に最適な保険選びを</a:t>
            </a:r>
            <a:endParaRPr kumimoji="1" lang="ja-JP" altLang="en-US" sz="1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0" y="10050440"/>
            <a:ext cx="7775575" cy="86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962344" y="9681587"/>
            <a:ext cx="39549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参加をご希望の方は下記よりお申込みください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94679" y="10181763"/>
            <a:ext cx="5678286" cy="5424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700"/>
              </a:lnSpc>
            </a:pPr>
            <a:r>
              <a:rPr lang="en-US" altLang="ja-JP" sz="17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TEL 03-1234-1111</a:t>
            </a:r>
            <a:r>
              <a:rPr lang="ja-JP" altLang="en-US" sz="17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r>
              <a:rPr lang="en-US" altLang="ja-JP" sz="17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http://www.askult.com/</a:t>
            </a:r>
          </a:p>
          <a:p>
            <a:pPr algn="ctr">
              <a:lnSpc>
                <a:spcPts val="1700"/>
              </a:lnSpc>
            </a:pPr>
            <a:r>
              <a:rPr lang="en-US" altLang="ja-JP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お電話に受付は平日の</a:t>
            </a:r>
            <a:r>
              <a:rPr lang="en-US" altLang="ja-JP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9</a:t>
            </a:r>
            <a:r>
              <a:rPr lang="ja-JP" altLang="en-US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ja-JP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lang="ja-JP" altLang="en-US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17</a:t>
            </a:r>
            <a:r>
              <a:rPr lang="ja-JP" altLang="en-US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ja-JP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lang="ja-JP" altLang="en-US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になります。</a:t>
            </a:r>
            <a:endParaRPr kumimoji="1" lang="ja-JP" altLang="en-US" sz="1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799967" y="10337368"/>
            <a:ext cx="1723549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アスクル保険</a:t>
            </a:r>
            <a:endParaRPr kumimoji="1" lang="ja-JP" altLang="en-US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1902710" y="1550988"/>
            <a:ext cx="49279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2015</a:t>
            </a:r>
            <a:r>
              <a:rPr kumimoji="1" lang="en-US" altLang="ja-JP" sz="15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r>
              <a:rPr kumimoji="1" lang="ja-JP" altLang="en-US" sz="15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6</a:t>
            </a:r>
            <a:r>
              <a:rPr kumimoji="1" lang="en-US" altLang="ja-JP" sz="15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ja-JP" altLang="en-US" sz="15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6</a:t>
            </a:r>
            <a:r>
              <a:rPr kumimoji="1" lang="en-US" altLang="ja-JP" sz="15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日（土）</a:t>
            </a:r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午後</a:t>
            </a:r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13</a:t>
            </a:r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時～</a:t>
            </a:r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16</a:t>
            </a:r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時</a:t>
            </a:r>
            <a:endParaRPr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9" name="円/楕円 28"/>
          <p:cNvSpPr/>
          <p:nvPr/>
        </p:nvSpPr>
        <p:spPr>
          <a:xfrm>
            <a:off x="1026828" y="1581150"/>
            <a:ext cx="751225" cy="389914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36000" bIns="0" rtlCol="0" anchor="ctr"/>
          <a:lstStyle/>
          <a:p>
            <a:pPr algn="ctr"/>
            <a:r>
              <a:rPr kumimoji="1" lang="ja-JP" altLang="en-US" sz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 時</a:t>
            </a:r>
          </a:p>
        </p:txBody>
      </p:sp>
      <p:sp>
        <p:nvSpPr>
          <p:cNvPr id="30" name="角丸四角形 29"/>
          <p:cNvSpPr/>
          <p:nvPr/>
        </p:nvSpPr>
        <p:spPr>
          <a:xfrm>
            <a:off x="914400" y="8070565"/>
            <a:ext cx="5912069" cy="1155547"/>
          </a:xfrm>
          <a:prstGeom prst="roundRect">
            <a:avLst>
              <a:gd name="adj" fmla="val 607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998342" y="8174281"/>
            <a:ext cx="57177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00"/>
              </a:lnSpc>
              <a:spcAft>
                <a:spcPts val="400"/>
              </a:spcAft>
            </a:pPr>
            <a:r>
              <a:rPr lang="ja-JP" altLang="en-US" sz="15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 </a:t>
            </a:r>
            <a:r>
              <a:rPr lang="ja-JP" altLang="en-US" sz="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第１部 ：</a:t>
            </a:r>
            <a:r>
              <a:rPr lang="en-US" altLang="ja-JP" sz="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13</a:t>
            </a: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時～</a:t>
            </a:r>
            <a:r>
              <a:rPr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14</a:t>
            </a: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時</a:t>
            </a:r>
            <a:r>
              <a:rPr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30</a:t>
            </a: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分    </a:t>
            </a:r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保険の基礎知識と医療費について		</a:t>
            </a:r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                              講師 </a:t>
            </a:r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： 鈴木　健太</a:t>
            </a:r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（ライフプランナー）</a:t>
            </a:r>
            <a:endParaRPr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1700"/>
              </a:lnSpc>
            </a:pPr>
            <a:r>
              <a:rPr lang="ja-JP" altLang="en-US" sz="15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 </a:t>
            </a:r>
            <a:r>
              <a:rPr lang="ja-JP" altLang="en-US" sz="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第２部 ：</a:t>
            </a:r>
            <a:r>
              <a:rPr lang="en-US" altLang="ja-JP" sz="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14</a:t>
            </a: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時</a:t>
            </a:r>
            <a:r>
              <a:rPr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30</a:t>
            </a: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分～</a:t>
            </a:r>
            <a:r>
              <a:rPr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16</a:t>
            </a: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時    </a:t>
            </a:r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個別相談会</a:t>
            </a:r>
            <a:endParaRPr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1700"/>
              </a:lnSpc>
            </a:pPr>
            <a:r>
              <a:rPr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                                                </a:t>
            </a:r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専門のアドバイザーが個別に対応します。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868540" y="2781282"/>
            <a:ext cx="413446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こんなお悩みにお答えします！</a:t>
            </a:r>
            <a:endParaRPr kumimoji="1" lang="ja-JP" altLang="en-US" sz="2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9" name="円/楕円 38"/>
          <p:cNvSpPr/>
          <p:nvPr/>
        </p:nvSpPr>
        <p:spPr>
          <a:xfrm>
            <a:off x="1026828" y="2061958"/>
            <a:ext cx="751225" cy="389914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36000" bIns="0" rtlCol="0" anchor="ctr"/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会 場</a:t>
            </a:r>
            <a:endParaRPr kumimoji="1" lang="ja-JP" altLang="en-US" sz="1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1883539" y="2058786"/>
            <a:ext cx="251863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アスクル会議室</a:t>
            </a:r>
            <a:endParaRPr lang="en-US" altLang="ja-JP" sz="2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" name="円/楕円 43"/>
          <p:cNvSpPr/>
          <p:nvPr/>
        </p:nvSpPr>
        <p:spPr>
          <a:xfrm>
            <a:off x="5499187" y="4875459"/>
            <a:ext cx="1736460" cy="173646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64800" bIns="0" rtlCol="0" anchor="ctr"/>
          <a:lstStyle/>
          <a:p>
            <a:pPr algn="ctr"/>
            <a:endParaRPr kumimoji="1" lang="ja-JP" altLang="en-US" sz="1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5491602" y="5276523"/>
            <a:ext cx="1737394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400"/>
              </a:lnSpc>
              <a:spcAft>
                <a:spcPts val="300"/>
              </a:spcAft>
            </a:pPr>
            <a:r>
              <a:rPr lang="ja-JP" altLang="en-US" sz="1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先着</a:t>
            </a:r>
            <a:r>
              <a:rPr lang="en-US" altLang="ja-JP" sz="1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50</a:t>
            </a:r>
            <a:r>
              <a:rPr lang="ja-JP" altLang="en-US" sz="1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名様</a:t>
            </a:r>
          </a:p>
          <a:p>
            <a:pPr algn="ctr">
              <a:lnSpc>
                <a:spcPts val="24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ご家族同伴も</a:t>
            </a:r>
            <a:endParaRPr lang="en-US" altLang="ja-JP" sz="1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ts val="24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歓迎します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384507" y="2147776"/>
            <a:ext cx="25186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東京都江東区豊洲３－２－３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600997" y="3761310"/>
            <a:ext cx="5394857" cy="393338"/>
          </a:xfrm>
          <a:prstGeom prst="roundRect">
            <a:avLst>
              <a:gd name="adj" fmla="val 13389"/>
            </a:avLst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216000" tIns="72000" bIns="0" rtlCol="0" anchor="ctr">
            <a:spAutoFit/>
          </a:bodyPr>
          <a:lstStyle/>
          <a:p>
            <a:r>
              <a:rPr lang="ja-JP" altLang="en-US" sz="1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加入している保険内容を詳しく知りたい</a:t>
            </a:r>
          </a:p>
        </p:txBody>
      </p:sp>
      <p:sp>
        <p:nvSpPr>
          <p:cNvPr id="42" name="角丸四角形 41"/>
          <p:cNvSpPr/>
          <p:nvPr/>
        </p:nvSpPr>
        <p:spPr>
          <a:xfrm>
            <a:off x="1600997" y="4475730"/>
            <a:ext cx="5501182" cy="393338"/>
          </a:xfrm>
          <a:prstGeom prst="roundRect">
            <a:avLst>
              <a:gd name="adj" fmla="val 13389"/>
            </a:avLst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216000" tIns="72000" bIns="0" rtlCol="0" anchor="ctr">
            <a:spAutoFit/>
          </a:bodyPr>
          <a:lstStyle/>
          <a:p>
            <a:r>
              <a:rPr lang="ja-JP" altLang="en-US" sz="1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子供が生まれたから保険を見直したい</a:t>
            </a:r>
          </a:p>
        </p:txBody>
      </p:sp>
      <p:sp>
        <p:nvSpPr>
          <p:cNvPr id="45" name="角丸四角形 44"/>
          <p:cNvSpPr/>
          <p:nvPr/>
        </p:nvSpPr>
        <p:spPr>
          <a:xfrm>
            <a:off x="1600997" y="5215445"/>
            <a:ext cx="4703740" cy="393338"/>
          </a:xfrm>
          <a:prstGeom prst="roundRect">
            <a:avLst>
              <a:gd name="adj" fmla="val 13389"/>
            </a:avLst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216000" tIns="72000" bIns="0" rtlCol="0" anchor="ctr">
            <a:spAutoFit/>
          </a:bodyPr>
          <a:lstStyle/>
          <a:p>
            <a:r>
              <a:rPr lang="ja-JP" altLang="en-US" sz="1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更新時期が近づいている</a:t>
            </a:r>
          </a:p>
        </p:txBody>
      </p:sp>
      <p:sp>
        <p:nvSpPr>
          <p:cNvPr id="46" name="角丸四角形 45"/>
          <p:cNvSpPr/>
          <p:nvPr/>
        </p:nvSpPr>
        <p:spPr>
          <a:xfrm>
            <a:off x="1600997" y="5770405"/>
            <a:ext cx="5192838" cy="708347"/>
          </a:xfrm>
          <a:prstGeom prst="roundRect">
            <a:avLst>
              <a:gd name="adj" fmla="val 13389"/>
            </a:avLst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216000" tIns="72000" bIns="0" rtlCol="0" anchor="ctr">
            <a:spAutoFit/>
          </a:bodyPr>
          <a:lstStyle/>
          <a:p>
            <a:r>
              <a:rPr lang="ja-JP" altLang="en-US" sz="1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これから保険に入りたいけど、</a:t>
            </a:r>
            <a:endParaRPr lang="en-US" altLang="ja-JP" sz="19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選び方がわからない</a:t>
            </a:r>
          </a:p>
        </p:txBody>
      </p:sp>
      <p:sp>
        <p:nvSpPr>
          <p:cNvPr id="47" name="角丸四角形 46"/>
          <p:cNvSpPr/>
          <p:nvPr/>
        </p:nvSpPr>
        <p:spPr>
          <a:xfrm>
            <a:off x="1600997" y="6660171"/>
            <a:ext cx="5416122" cy="393338"/>
          </a:xfrm>
          <a:prstGeom prst="roundRect">
            <a:avLst>
              <a:gd name="adj" fmla="val 13389"/>
            </a:avLst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216000" tIns="72000" bIns="0" rtlCol="0" anchor="ctr">
            <a:spAutoFit/>
          </a:bodyPr>
          <a:lstStyle/>
          <a:p>
            <a:r>
              <a:rPr lang="ja-JP" altLang="en-US" sz="1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教育費がかかるので家計の負担を減らしたい</a:t>
            </a:r>
          </a:p>
        </p:txBody>
      </p:sp>
      <p:sp>
        <p:nvSpPr>
          <p:cNvPr id="48" name="角丸四角形 47"/>
          <p:cNvSpPr/>
          <p:nvPr/>
        </p:nvSpPr>
        <p:spPr>
          <a:xfrm>
            <a:off x="1600997" y="7374594"/>
            <a:ext cx="4661210" cy="393338"/>
          </a:xfrm>
          <a:prstGeom prst="roundRect">
            <a:avLst>
              <a:gd name="adj" fmla="val 13389"/>
            </a:avLst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216000" tIns="72000" bIns="0" rtlCol="0" anchor="ctr">
            <a:spAutoFit/>
          </a:bodyPr>
          <a:lstStyle/>
          <a:p>
            <a:r>
              <a:rPr lang="ja-JP" altLang="en-US" sz="1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体に不安があるので、将来が不安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61507" y="723016"/>
            <a:ext cx="7109639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500" dirty="0">
                <a:solidFill>
                  <a:srgbClr val="0070C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保険無料セミナー＆相談会</a:t>
            </a:r>
          </a:p>
        </p:txBody>
      </p:sp>
    </p:spTree>
    <p:extLst>
      <p:ext uri="{BB962C8B-B14F-4D97-AF65-F5344CB8AC3E}">
        <p14:creationId xmlns:p14="http://schemas.microsoft.com/office/powerpoint/2010/main" val="6366380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32.potx" id="{A2FFFB87-B135-4F6F-93C3-31EBF096B488}" vid="{48EE3F0C-4BC7-4324-B8FB-B9F6BD660F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32</Template>
  <TotalTime>0</TotalTime>
  <Words>242</Words>
  <Application>Microsoft Office PowerPoint</Application>
  <PresentationFormat>ユーザー設定</PresentationFormat>
  <Paragraphs>42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HGS明朝E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2015-04-28T12:00:53Z</dcterms:created>
  <dcterms:modified xsi:type="dcterms:W3CDTF">2017-03-03T10:03:36Z</dcterms:modified>
</cp:coreProperties>
</file>