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9" r:id="rId2"/>
    <p:sldId id="258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  <p15:guide id="3" pos="24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267E"/>
    <a:srgbClr val="FFDD7D"/>
    <a:srgbClr val="530D3F"/>
    <a:srgbClr val="5B334A"/>
    <a:srgbClr val="FFFCF3"/>
    <a:srgbClr val="EBDAC5"/>
    <a:srgbClr val="F3F3F3"/>
    <a:srgbClr val="E4E4E4"/>
    <a:srgbClr val="611211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  <p:guide pos="24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3/3/2017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98987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テキスト ボックス 167"/>
          <p:cNvSpPr txBox="1"/>
          <p:nvPr/>
        </p:nvSpPr>
        <p:spPr>
          <a:xfrm>
            <a:off x="12765460" y="8205537"/>
            <a:ext cx="493340" cy="923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0" y="9054255"/>
            <a:ext cx="7776219" cy="1853457"/>
          </a:xfrm>
          <a:prstGeom prst="rect">
            <a:avLst/>
          </a:prstGeom>
          <a:solidFill>
            <a:srgbClr val="611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553435" y="9354011"/>
            <a:ext cx="6739994" cy="843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2500"/>
              </a:lnSpc>
              <a:spcAft>
                <a:spcPts val="1200"/>
              </a:spcAft>
            </a:pPr>
            <a:r>
              <a:rPr lang="ja-JP" altLang="en-US" sz="1400" spc="3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お問合せ・お申込み</a:t>
            </a:r>
            <a:r>
              <a:rPr lang="en-US" altLang="ja-JP" sz="1400" spc="3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 </a:t>
            </a:r>
            <a:r>
              <a:rPr lang="ja-JP" altLang="en-US" sz="2000" spc="3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アスクル妖怪研究会事務局　</a:t>
            </a:r>
            <a:endParaRPr lang="en-US" altLang="ja-JP" sz="2000" spc="300" dirty="0">
              <a:solidFill>
                <a:schemeClr val="accent4">
                  <a:lumMod val="20000"/>
                  <a:lumOff val="8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ja-JP" sz="2000" spc="3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03-1234-1111</a:t>
            </a:r>
            <a:r>
              <a:rPr lang="ja-JP" altLang="en-US" sz="2000" spc="3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 </a:t>
            </a:r>
            <a:r>
              <a:rPr lang="ja-JP" altLang="en-US" sz="1600" spc="30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詳しくは  </a:t>
            </a:r>
            <a:r>
              <a:rPr lang="en-US" altLang="ja-JP" sz="1600" spc="30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http://www.askult.com/</a:t>
            </a:r>
            <a:endParaRPr kumimoji="1" lang="ja-JP" altLang="en-US" sz="1600" spc="300" dirty="0">
              <a:solidFill>
                <a:schemeClr val="accent4">
                  <a:lumMod val="20000"/>
                  <a:lumOff val="8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17446" y="10284425"/>
            <a:ext cx="5391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「妖怪タイムス」定期購読者募集中！グッズも販売しています。</a:t>
            </a:r>
            <a:endParaRPr kumimoji="1" lang="ja-JP" altLang="en-US" sz="1400" dirty="0">
              <a:solidFill>
                <a:schemeClr val="accent4">
                  <a:lumMod val="20000"/>
                  <a:lumOff val="80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98266" y="4752203"/>
            <a:ext cx="4275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spc="300" dirty="0">
                <a:solidFill>
                  <a:srgbClr val="530D3F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大人のための江戸文化セミナー</a:t>
            </a:r>
            <a:endParaRPr kumimoji="1" lang="ja-JP" altLang="en-US" sz="2000" spc="300" dirty="0">
              <a:solidFill>
                <a:srgbClr val="530D3F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79675" y="1277392"/>
            <a:ext cx="2210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妖怪の歴史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91643" y="773336"/>
            <a:ext cx="3685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こんな妖怪に会いたい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67707" y="1853456"/>
            <a:ext cx="2800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妖怪遭遇体験談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47827" y="2357512"/>
            <a:ext cx="30957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妖怪マップの作成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1564" y="8557336"/>
            <a:ext cx="628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58267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r>
              <a:rPr lang="ja-JP" altLang="en-US" sz="1400" dirty="0">
                <a:solidFill>
                  <a:srgbClr val="58267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研究会の後は「妖怪映画」の上映会があります。</a:t>
            </a:r>
            <a:endParaRPr kumimoji="1" lang="ja-JP" altLang="en-US" sz="1400" dirty="0">
              <a:solidFill>
                <a:srgbClr val="58267E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23891" y="1277392"/>
            <a:ext cx="2800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妖怪グッズ自慢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67507" y="269280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『</a:t>
            </a:r>
            <a:r>
              <a:rPr lang="ja-JP" altLang="en-US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私の好きな妖怪漫画</a:t>
            </a:r>
            <a:r>
              <a:rPr lang="en-US" altLang="ja-JP" sz="2000" spc="300" dirty="0">
                <a:solidFill>
                  <a:srgbClr val="61121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』</a:t>
            </a:r>
            <a:endParaRPr kumimoji="1" lang="ja-JP" altLang="en-US" sz="20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11564" y="7681692"/>
            <a:ext cx="6445404" cy="860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日　時 ： 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2015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年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8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月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8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日（土曜日）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15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時～</a:t>
            </a:r>
          </a:p>
          <a:p>
            <a:pPr>
              <a:lnSpc>
                <a:spcPct val="120000"/>
              </a:lnSpc>
            </a:pP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場　所 ： アスクル会議室（東京都江東区豊洲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）</a:t>
            </a:r>
          </a:p>
          <a:p>
            <a:pPr>
              <a:lnSpc>
                <a:spcPct val="120000"/>
              </a:lnSpc>
            </a:pP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参加料 ： ￥</a:t>
            </a:r>
            <a:r>
              <a:rPr lang="en-US" altLang="ja-JP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3,000</a:t>
            </a:r>
            <a:r>
              <a:rPr lang="ja-JP" altLang="en-US" sz="1400" dirty="0">
                <a:latin typeface="HGS明朝E" panose="02020900000000000000" pitchFamily="18" charset="-128"/>
                <a:ea typeface="HGS明朝E" panose="02020900000000000000" pitchFamily="18" charset="-128"/>
              </a:rPr>
              <a:t>（１ドリンク付き）		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34354" y="2429520"/>
            <a:ext cx="9065607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1500" spc="300" dirty="0">
                <a:solidFill>
                  <a:schemeClr val="accent4">
                    <a:lumMod val="40000"/>
                    <a:lumOff val="60000"/>
                  </a:schemeClr>
                </a:solidFill>
                <a:latin typeface="HG明朝E"/>
                <a:ea typeface="HG明朝E"/>
                <a:cs typeface="HG明朝E"/>
              </a:rPr>
              <a:t>妖怪研</a:t>
            </a:r>
          </a:p>
          <a:p>
            <a:pPr>
              <a:lnSpc>
                <a:spcPct val="130000"/>
              </a:lnSpc>
            </a:pPr>
            <a:r>
              <a:rPr lang="ja-JP" altLang="en-US" sz="11500" spc="300" dirty="0">
                <a:solidFill>
                  <a:schemeClr val="accent4">
                    <a:lumMod val="40000"/>
                    <a:lumOff val="60000"/>
                  </a:schemeClr>
                </a:solidFill>
                <a:latin typeface="HG明朝E"/>
                <a:ea typeface="HG明朝E"/>
                <a:cs typeface="HG明朝E"/>
              </a:rPr>
              <a:t>発表会</a:t>
            </a:r>
          </a:p>
          <a:p>
            <a:endParaRPr kumimoji="1" lang="ja-JP" altLang="en-US" sz="2400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20699" y="2357512"/>
            <a:ext cx="4888966" cy="4605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1500" spc="300" dirty="0">
                <a:solidFill>
                  <a:srgbClr val="800000"/>
                </a:solidFill>
                <a:latin typeface="HG明朝E"/>
                <a:ea typeface="HG明朝E"/>
                <a:cs typeface="HG明朝E"/>
              </a:rPr>
              <a:t>妖怪研</a:t>
            </a:r>
          </a:p>
          <a:p>
            <a:pPr>
              <a:lnSpc>
                <a:spcPct val="130000"/>
              </a:lnSpc>
            </a:pPr>
            <a:r>
              <a:rPr lang="ja-JP" altLang="en-US" sz="11500" spc="300" dirty="0">
                <a:solidFill>
                  <a:srgbClr val="800000"/>
                </a:solidFill>
                <a:latin typeface="HG明朝E"/>
                <a:ea typeface="HG明朝E"/>
                <a:cs typeface="HG明朝E"/>
              </a:rPr>
              <a:t>発表会</a:t>
            </a:r>
            <a:endParaRPr kumimoji="1" lang="ja-JP" altLang="en-US" sz="11500" spc="300" dirty="0">
              <a:solidFill>
                <a:srgbClr val="800000"/>
              </a:solidFill>
              <a:latin typeface="HG明朝E"/>
              <a:ea typeface="HG明朝E"/>
              <a:cs typeface="HG明朝E"/>
            </a:endParaRP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192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HGS明朝E</vt:lpstr>
      <vt:lpstr>HG丸ｺﾞｼｯｸM-PRO</vt:lpstr>
      <vt:lpstr>HG明朝E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2015-04-28T12:01:50Z</dcterms:created>
  <dcterms:modified xsi:type="dcterms:W3CDTF">2017-03-03T10:03:28Z</dcterms:modified>
</cp:coreProperties>
</file>