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C00"/>
    <a:srgbClr val="65AADD"/>
    <a:srgbClr val="009944"/>
    <a:srgbClr val="F29A76"/>
    <a:srgbClr val="F6AB00"/>
    <a:srgbClr val="F19DAE"/>
    <a:srgbClr val="CD5D00"/>
    <a:srgbClr val="005BAC"/>
    <a:srgbClr val="906E30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図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836" cy="10908000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2" y="9146226"/>
            <a:ext cx="1481331" cy="1481331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304" y="2687064"/>
            <a:ext cx="2670053" cy="2825502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364" y="2110896"/>
            <a:ext cx="1999492" cy="917450"/>
          </a:xfrm>
          <a:prstGeom prst="rect">
            <a:avLst/>
          </a:prstGeom>
        </p:spPr>
      </p:pic>
      <p:pic>
        <p:nvPicPr>
          <p:cNvPr id="65" name="図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06" y="2165905"/>
            <a:ext cx="1999492" cy="917450"/>
          </a:xfrm>
          <a:prstGeom prst="rect">
            <a:avLst/>
          </a:prstGeom>
        </p:spPr>
      </p:pic>
      <p:pic>
        <p:nvPicPr>
          <p:cNvPr id="83" name="図 8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67" y="2801465"/>
            <a:ext cx="1999492" cy="917450"/>
          </a:xfrm>
          <a:prstGeom prst="rect">
            <a:avLst/>
          </a:prstGeom>
        </p:spPr>
      </p:pic>
      <p:pic>
        <p:nvPicPr>
          <p:cNvPr id="84" name="図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11" y="3509353"/>
            <a:ext cx="1999492" cy="917450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091" y="2824705"/>
            <a:ext cx="1999492" cy="917450"/>
          </a:xfrm>
          <a:prstGeom prst="rect">
            <a:avLst/>
          </a:prstGeom>
        </p:spPr>
      </p:pic>
      <p:pic>
        <p:nvPicPr>
          <p:cNvPr id="86" name="図 8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339" y="3497161"/>
            <a:ext cx="1999492" cy="91745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28454" y="2330131"/>
            <a:ext cx="1982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高齢者の</a:t>
            </a:r>
          </a:p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一人住まいは不便で</a:t>
            </a:r>
            <a:r>
              <a:rPr lang="en-US" altLang="ja-JP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...</a:t>
            </a:r>
            <a:endParaRPr lang="ja-JP" altLang="en-US" sz="1200" b="1" dirty="0">
              <a:solidFill>
                <a:srgbClr val="65AAD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01950" y="2997821"/>
            <a:ext cx="1982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面倒を見てくれる</a:t>
            </a:r>
          </a:p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家族が近くにいない</a:t>
            </a:r>
            <a:r>
              <a:rPr lang="en-US" altLang="ja-JP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...</a:t>
            </a:r>
            <a:endParaRPr lang="ja-JP" altLang="en-US" sz="1200" b="1" dirty="0">
              <a:solidFill>
                <a:srgbClr val="65AAD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11383" y="3748684"/>
            <a:ext cx="1982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家の掃除に手が</a:t>
            </a:r>
          </a:p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まわらない</a:t>
            </a:r>
            <a:r>
              <a:rPr lang="en-US" altLang="ja-JP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...</a:t>
            </a:r>
            <a:endParaRPr lang="ja-JP" altLang="en-US" sz="1200" b="1" dirty="0">
              <a:solidFill>
                <a:srgbClr val="65AAD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320342" y="2317939"/>
            <a:ext cx="1982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介護保険だけでは</a:t>
            </a:r>
          </a:p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物足りない</a:t>
            </a:r>
            <a:r>
              <a:rPr lang="en-US" altLang="ja-JP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...</a:t>
            </a:r>
            <a:endParaRPr lang="ja-JP" altLang="en-US" sz="1200" b="1" dirty="0">
              <a:solidFill>
                <a:srgbClr val="65AAD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020261" y="3130337"/>
            <a:ext cx="17219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買物に行く暇がない</a:t>
            </a:r>
            <a:r>
              <a:rPr lang="en-US" altLang="ja-JP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...</a:t>
            </a:r>
            <a:endParaRPr lang="ja-JP" altLang="en-US" sz="1200" b="1" dirty="0">
              <a:solidFill>
                <a:srgbClr val="65AAD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05686" y="3733104"/>
            <a:ext cx="1982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子供のお迎えが</a:t>
            </a:r>
          </a:p>
          <a:p>
            <a:pPr algn="ctr"/>
            <a:r>
              <a:rPr lang="ja-JP" altLang="en-US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できない</a:t>
            </a:r>
            <a:r>
              <a:rPr lang="en-US" altLang="ja-JP" sz="1200" b="1" dirty="0">
                <a:solidFill>
                  <a:srgbClr val="65AAD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...</a:t>
            </a:r>
            <a:endParaRPr lang="ja-JP" altLang="en-US" sz="1200" b="1" dirty="0">
              <a:solidFill>
                <a:srgbClr val="65AAD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55" y="4308709"/>
            <a:ext cx="3529591" cy="2450597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83" y="4323949"/>
            <a:ext cx="3532639" cy="243535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453" y="10131207"/>
            <a:ext cx="487681" cy="210312"/>
          </a:xfrm>
          <a:prstGeom prst="rect">
            <a:avLst/>
          </a:prstGeom>
        </p:spPr>
      </p:pic>
      <p:pic>
        <p:nvPicPr>
          <p:cNvPr id="88" name="図 8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153" y="10391675"/>
            <a:ext cx="487681" cy="210312"/>
          </a:xfrm>
          <a:prstGeom prst="rect">
            <a:avLst/>
          </a:prstGeom>
        </p:spPr>
      </p:pic>
      <p:pic>
        <p:nvPicPr>
          <p:cNvPr id="89" name="図 8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25" y="10131207"/>
            <a:ext cx="487681" cy="210312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55" y="6714276"/>
            <a:ext cx="3529591" cy="2398781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560" y="7117979"/>
            <a:ext cx="2977902" cy="280417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08" y="6714276"/>
            <a:ext cx="3529591" cy="2398781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78" y="7117979"/>
            <a:ext cx="2980950" cy="292609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142" y="7500287"/>
            <a:ext cx="1648971" cy="426721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898" y="8499314"/>
            <a:ext cx="737618" cy="426721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01" y="8499314"/>
            <a:ext cx="737618" cy="426721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43" y="7978727"/>
            <a:ext cx="472441" cy="478537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842" y="7950358"/>
            <a:ext cx="182880" cy="582169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686" y="7968372"/>
            <a:ext cx="472441" cy="478537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368" y="8602692"/>
            <a:ext cx="1664211" cy="182880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78" y="4666263"/>
            <a:ext cx="2968758" cy="280417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728" y="5013634"/>
            <a:ext cx="2456693" cy="271273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656" y="4666263"/>
            <a:ext cx="2971806" cy="280417"/>
          </a:xfrm>
          <a:prstGeom prst="rect">
            <a:avLst/>
          </a:prstGeom>
        </p:spPr>
      </p:pic>
      <p:pic>
        <p:nvPicPr>
          <p:cNvPr id="87" name="図 8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728" y="5479253"/>
            <a:ext cx="2456693" cy="271273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30" y="419041"/>
            <a:ext cx="1331979" cy="749810"/>
          </a:xfrm>
          <a:prstGeom prst="rect">
            <a:avLst/>
          </a:prstGeom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699" y="419041"/>
            <a:ext cx="1331979" cy="749810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970979" y="7060568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家政婦紹介の流れ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790190" y="7479823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紹介所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324372" y="7655943"/>
            <a:ext cx="15183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アスクル看護師家政婦紹介所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47809" y="8504637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02927" y="8673044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家政婦さん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032570" y="8504637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求人者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089492" y="8673044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お客様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082571" y="7060568"/>
            <a:ext cx="2973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介護保険制度との併用など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103056" y="7399490"/>
            <a:ext cx="3090224" cy="1618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介護保険と併用して、家政婦によるサービスの</a:t>
            </a:r>
          </a:p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ご利用も可能です。また、夜間や泊まり込みに</a:t>
            </a:r>
          </a:p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よる変則的なサービス提供をはじめ、病院や介護</a:t>
            </a:r>
          </a:p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施設などでの雇用も家政婦なら対応が可能です。</a:t>
            </a:r>
          </a:p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介護保険では提供できない各種サービスも、家</a:t>
            </a:r>
          </a:p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政婦ならご提供できますので、まずは紹介所へ</a:t>
            </a:r>
          </a:p>
          <a:p>
            <a:pPr>
              <a:lnSpc>
                <a:spcPts val="1700"/>
              </a:lnSpc>
            </a:pP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ご相談ください。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844460" y="9399387"/>
            <a:ext cx="57633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厚生労働大臣許可・公益社団法人日本看護家政紹介事業協会会員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446536" y="9614235"/>
            <a:ext cx="435888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アスクル看護家政婦紹介所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291098" y="10074745"/>
            <a:ext cx="5325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endParaRPr lang="ja-JP" altLang="en-US" sz="13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4651494" y="10074745"/>
            <a:ext cx="55496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</a:t>
            </a:r>
            <a:endParaRPr lang="ja-JP" altLang="en-US" sz="13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102563" y="10098499"/>
            <a:ext cx="18774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０３－１２３４－１１１１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744979" y="10098499"/>
            <a:ext cx="18774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０３－１２３４－１１１１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305525" y="10338344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住所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749719" y="10312240"/>
            <a:ext cx="12234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ja-JP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135-0061</a:t>
            </a:r>
            <a:endParaRPr lang="ja-JP" altLang="en-US" sz="1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979159" y="10312240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東京都江東区豊洲３－２－３</a:t>
            </a:r>
            <a:endParaRPr lang="ja-JP" altLang="en-US" sz="1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52854" y="806914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n w="3175">
                  <a:solidFill>
                    <a:srgbClr val="009944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求職申込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843061" y="8069142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n w="3175">
                  <a:solidFill>
                    <a:srgbClr val="009944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紹介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2643797" y="8069142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n w="3175">
                  <a:solidFill>
                    <a:srgbClr val="009944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求人申込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1701364" y="8725694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n w="3175">
                  <a:solidFill>
                    <a:srgbClr val="009944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雇用契約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2371381" y="2111183"/>
            <a:ext cx="29786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ln w="6350">
                  <a:solidFill>
                    <a:schemeClr val="bg1"/>
                  </a:solidFill>
                </a:ln>
                <a:solidFill>
                  <a:srgbClr val="009944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こんな「困った」は</a:t>
            </a:r>
          </a:p>
          <a:p>
            <a:pPr algn="ctr"/>
            <a:r>
              <a:rPr lang="ja-JP" altLang="en-US" sz="1600" b="1" dirty="0">
                <a:ln w="6350">
                  <a:solidFill>
                    <a:schemeClr val="bg1"/>
                  </a:solidFill>
                </a:ln>
                <a:solidFill>
                  <a:srgbClr val="009944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ありませんか？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488074" y="422147"/>
            <a:ext cx="115929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家事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647449" y="514900"/>
            <a:ext cx="6270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ln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や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297664" y="422147"/>
            <a:ext cx="115929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介護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3479131" y="514900"/>
            <a:ext cx="607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ln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は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3914305" y="283462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200" dirty="0">
                <a:ln w="12700"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家政婦</a:t>
            </a:r>
          </a:p>
        </p:txBody>
      </p:sp>
      <p:sp>
        <p:nvSpPr>
          <p:cNvPr id="49" name="正方形/長方形 48"/>
          <p:cNvSpPr/>
          <p:nvPr/>
        </p:nvSpPr>
        <p:spPr>
          <a:xfrm rot="-780000">
            <a:off x="5990805" y="337399"/>
            <a:ext cx="59022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400" dirty="0">
                <a:ln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さ</a:t>
            </a:r>
          </a:p>
        </p:txBody>
      </p:sp>
      <p:sp>
        <p:nvSpPr>
          <p:cNvPr id="50" name="正方形/長方形 49"/>
          <p:cNvSpPr/>
          <p:nvPr/>
        </p:nvSpPr>
        <p:spPr>
          <a:xfrm rot="360000">
            <a:off x="6310977" y="585441"/>
            <a:ext cx="58060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400" dirty="0">
                <a:ln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ん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6747039" y="486185"/>
            <a:ext cx="606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ln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に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381937" y="995326"/>
            <a:ext cx="7013459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400" dirty="0">
                <a:ln w="19050"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お任せください</a:t>
            </a:r>
            <a:r>
              <a:rPr lang="en-US" altLang="ja-JP" sz="7400" dirty="0">
                <a:ln w="19050">
                  <a:solidFill>
                    <a:schemeClr val="bg1"/>
                  </a:solidFill>
                </a:ln>
                <a:solidFill>
                  <a:srgbClr val="ED6C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!!</a:t>
            </a:r>
            <a:endParaRPr lang="ja-JP" altLang="en-US" sz="7400" dirty="0">
              <a:ln w="19050">
                <a:solidFill>
                  <a:schemeClr val="bg1"/>
                </a:solidFill>
              </a:ln>
              <a:solidFill>
                <a:srgbClr val="ED6C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17053" y="4606440"/>
            <a:ext cx="1114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利用料金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382706" y="499438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家政婦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077805" y="4994383"/>
            <a:ext cx="18261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賃金 ＋ 交通費</a:t>
            </a:r>
            <a:r>
              <a:rPr lang="zh-TW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（実費）</a:t>
            </a:r>
            <a:endParaRPr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964883" y="460644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家政婦の主な仕事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52504" y="5150334"/>
            <a:ext cx="24467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家庭における一般的な家事</a:t>
            </a:r>
          </a:p>
          <a:p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（掃除・洗濯・調理・買物など）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48310" y="5522117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介護サービス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42201" y="5716014"/>
            <a:ext cx="25472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介護状態に応じて、入浴・排泄・</a:t>
            </a:r>
          </a:p>
          <a:p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食事・外出などの各種介護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26563" y="6141534"/>
            <a:ext cx="24161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105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ベビーシッター、病院付き添い</a:t>
            </a:r>
          </a:p>
          <a:p>
            <a:r>
              <a:rPr lang="ja-JP" altLang="en-US" sz="105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などもご相談ください。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48310" y="4981313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家事サービス</a:t>
            </a:r>
          </a:p>
        </p:txBody>
      </p:sp>
      <p:pic>
        <p:nvPicPr>
          <p:cNvPr id="90" name="図 8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303" y="5245060"/>
            <a:ext cx="1271019" cy="1450851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5077805" y="5462769"/>
            <a:ext cx="9541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紹介手数料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382706" y="5462769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紹介所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361218" y="5246332"/>
            <a:ext cx="400110" cy="26866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＋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5361218" y="5697150"/>
            <a:ext cx="400110" cy="26866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＝</a:t>
            </a:r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929" y="5925251"/>
            <a:ext cx="1146050" cy="271273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979" y="5728872"/>
            <a:ext cx="1130810" cy="969266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5166125" y="5914547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利用料金</a:t>
            </a: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083" y="5743161"/>
            <a:ext cx="1039370" cy="969266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359395" y="9648099"/>
            <a:ext cx="14164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お問い合わせ</a:t>
            </a:r>
          </a:p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ご相談は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368</Words>
  <Application>Microsoft Office PowerPoint</Application>
  <PresentationFormat>ユーザー設定</PresentationFormat>
  <Paragraphs>86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HGP創英角ﾎﾟｯﾌﾟ体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2017-03-06T05:12:48Z</dcterms:created>
  <dcterms:modified xsi:type="dcterms:W3CDTF">2017-03-06T08:13:09Z</dcterms:modified>
</cp:coreProperties>
</file>