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800"/>
    <a:srgbClr val="EA5514"/>
    <a:srgbClr val="00505F"/>
    <a:srgbClr val="EB613B"/>
    <a:srgbClr val="F29A76"/>
    <a:srgbClr val="F6AB00"/>
    <a:srgbClr val="F19DAE"/>
    <a:srgbClr val="CD5D00"/>
    <a:srgbClr val="005BAC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7528" autoAdjust="0"/>
  </p:normalViewPr>
  <p:slideViewPr>
    <p:cSldViewPr snapToGrid="0">
      <p:cViewPr varScale="1">
        <p:scale>
          <a:sx n="47" d="100"/>
          <a:sy n="47" d="100"/>
        </p:scale>
        <p:origin x="1984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59" y="-2822"/>
            <a:ext cx="7786634" cy="10908000"/>
          </a:xfrm>
          <a:prstGeom prst="rect">
            <a:avLst/>
          </a:prstGeom>
        </p:spPr>
      </p:pic>
      <p:pic>
        <p:nvPicPr>
          <p:cNvPr id="75" name="図 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095" y="7692696"/>
            <a:ext cx="448057" cy="542545"/>
          </a:xfrm>
          <a:prstGeom prst="rect">
            <a:avLst/>
          </a:prstGeom>
        </p:spPr>
      </p:pic>
      <p:pic>
        <p:nvPicPr>
          <p:cNvPr id="88" name="図 8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586" y="7692696"/>
            <a:ext cx="448057" cy="542545"/>
          </a:xfrm>
          <a:prstGeom prst="rect">
            <a:avLst/>
          </a:prstGeom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3" y="5548580"/>
            <a:ext cx="3066294" cy="2810262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94" y="6319106"/>
            <a:ext cx="1109474" cy="131064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62" y="5681580"/>
            <a:ext cx="2520701" cy="487681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691" y="1703542"/>
            <a:ext cx="2356109" cy="1527051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75" y="9475362"/>
            <a:ext cx="2923038" cy="277369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" y="8544628"/>
            <a:ext cx="6647702" cy="213360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6" y="2815768"/>
            <a:ext cx="792482" cy="274321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11" y="522322"/>
            <a:ext cx="1255779" cy="1118618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77" y="1510070"/>
            <a:ext cx="1252731" cy="1155194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16" y="6670054"/>
            <a:ext cx="792482" cy="792482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174" y="5460900"/>
            <a:ext cx="466345" cy="390145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480" y="6696389"/>
            <a:ext cx="536449" cy="451105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506" y="5468219"/>
            <a:ext cx="374905" cy="457201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870" y="7184780"/>
            <a:ext cx="704089" cy="627889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539" y="7145002"/>
            <a:ext cx="338329" cy="844298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020" y="7184780"/>
            <a:ext cx="694945" cy="627889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67" y="7978340"/>
            <a:ext cx="1286259" cy="240792"/>
          </a:xfrm>
          <a:prstGeom prst="rect">
            <a:avLst/>
          </a:prstGeom>
        </p:spPr>
      </p:pic>
      <p:pic>
        <p:nvPicPr>
          <p:cNvPr id="83" name="図 8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286" y="5828517"/>
            <a:ext cx="1310643" cy="435865"/>
          </a:xfrm>
          <a:prstGeom prst="rect">
            <a:avLst/>
          </a:prstGeom>
        </p:spPr>
      </p:pic>
      <p:pic>
        <p:nvPicPr>
          <p:cNvPr id="84" name="図 8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007" y="5828517"/>
            <a:ext cx="914402" cy="435865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16" y="5685120"/>
            <a:ext cx="792482" cy="792482"/>
          </a:xfrm>
          <a:prstGeom prst="rect">
            <a:avLst/>
          </a:prstGeom>
        </p:spPr>
      </p:pic>
      <p:pic>
        <p:nvPicPr>
          <p:cNvPr id="87" name="図 8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163" y="6319106"/>
            <a:ext cx="1109474" cy="13106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45060" y="2790707"/>
            <a:ext cx="6014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こんな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743015" y="2783346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困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02212" y="2790707"/>
            <a:ext cx="1332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はありませんか？</a:t>
            </a:r>
          </a:p>
        </p:txBody>
      </p:sp>
      <p:sp>
        <p:nvSpPr>
          <p:cNvPr id="6" name="正方形/長方形 5"/>
          <p:cNvSpPr/>
          <p:nvPr/>
        </p:nvSpPr>
        <p:spPr>
          <a:xfrm rot="-300000">
            <a:off x="895275" y="3160664"/>
            <a:ext cx="187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高齢者の一人住まいは</a:t>
            </a:r>
          </a:p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不便で</a:t>
            </a:r>
          </a:p>
        </p:txBody>
      </p:sp>
      <p:sp>
        <p:nvSpPr>
          <p:cNvPr id="7" name="正方形/長方形 6"/>
          <p:cNvSpPr/>
          <p:nvPr/>
        </p:nvSpPr>
        <p:spPr>
          <a:xfrm rot="-480000">
            <a:off x="225700" y="3619045"/>
            <a:ext cx="187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面倒を見てくれる家族が</a:t>
            </a:r>
          </a:p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近くにいない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48971" y="4178343"/>
            <a:ext cx="187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家の掃除に</a:t>
            </a:r>
          </a:p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手がまわらない</a:t>
            </a:r>
          </a:p>
        </p:txBody>
      </p:sp>
      <p:sp>
        <p:nvSpPr>
          <p:cNvPr id="9" name="正方形/長方形 8"/>
          <p:cNvSpPr/>
          <p:nvPr/>
        </p:nvSpPr>
        <p:spPr>
          <a:xfrm rot="660000">
            <a:off x="5452824" y="3365647"/>
            <a:ext cx="187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介護保険だけでは</a:t>
            </a:r>
          </a:p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物足りない</a:t>
            </a:r>
          </a:p>
        </p:txBody>
      </p:sp>
      <p:sp>
        <p:nvSpPr>
          <p:cNvPr id="10" name="正方形/長方形 9"/>
          <p:cNvSpPr/>
          <p:nvPr/>
        </p:nvSpPr>
        <p:spPr>
          <a:xfrm rot="300000">
            <a:off x="5664933" y="3955596"/>
            <a:ext cx="187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買物に行く</a:t>
            </a:r>
          </a:p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暇がない</a:t>
            </a:r>
          </a:p>
        </p:txBody>
      </p:sp>
      <p:sp>
        <p:nvSpPr>
          <p:cNvPr id="11" name="正方形/長方形 10"/>
          <p:cNvSpPr/>
          <p:nvPr/>
        </p:nvSpPr>
        <p:spPr>
          <a:xfrm rot="780000">
            <a:off x="5218035" y="4420137"/>
            <a:ext cx="187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子供のお迎えが</a:t>
            </a:r>
          </a:p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できない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121105" y="5648353"/>
            <a:ext cx="190949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家政婦の主な仕事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32620" y="6190907"/>
            <a:ext cx="1122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家事サービス 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226689" y="6190907"/>
            <a:ext cx="1122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介護サービス 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23137" y="7567057"/>
            <a:ext cx="15695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家庭における一般的な家事</a:t>
            </a:r>
          </a:p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（掃除・洗濯・調理・買物</a:t>
            </a:r>
          </a:p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など）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100227" y="7567057"/>
            <a:ext cx="15695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介護状態に応じて、入浴・</a:t>
            </a:r>
          </a:p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排泄・食事・外出などの</a:t>
            </a:r>
          </a:p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各種介護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29194" y="8020474"/>
            <a:ext cx="29157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ベビーシッター、病院付き添いなどもご相談ください。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850021" y="5944090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利用料金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732977" y="6835612"/>
            <a:ext cx="9830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家政婦</a:t>
            </a:r>
          </a:p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紹介の流れ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578694" y="6843091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紹介所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048027" y="6779855"/>
            <a:ext cx="127435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アスクル看護師</a:t>
            </a:r>
          </a:p>
          <a:p>
            <a:pPr algn="ctr"/>
            <a:r>
              <a:rPr lang="ja-JP" altLang="en-US" sz="105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家政婦紹介所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996778" y="740535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求職申込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663324" y="7499717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紹介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108268" y="740535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求人申込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594194" y="7906990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求職者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522892" y="7963969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雇用契約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548685" y="7906990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求人者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469961" y="8224321"/>
            <a:ext cx="8563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5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家政婦さん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554296" y="8224321"/>
            <a:ext cx="5966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5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お客様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64773" y="8483440"/>
            <a:ext cx="210987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介護保険制度との併用など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31480" y="8760551"/>
            <a:ext cx="690564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介護保険と併用して、家政婦によるサービスのご利用も可能です。また、夜間や泊まり込みによる変則的なサービス提供をはじめ、病院や介護施設などでの雇用も家政婦なら対応が可能です。介護保険では提供できない各種サービスも、家政婦ならご提供できますので、まずは紹介所へご相談ください。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150301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は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470520" y="9770324"/>
            <a:ext cx="38862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厚生労働大臣許可・公益社団法人日本看護家政紹介事業協会会員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60880" y="9894439"/>
            <a:ext cx="511870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アスクル看護家政婦紹介所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510622" y="9964580"/>
            <a:ext cx="4010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1000" dirty="0">
              <a:solidFill>
                <a:srgbClr val="EB613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859514" y="9883844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046575" y="10118469"/>
            <a:ext cx="133402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FAX</a:t>
            </a:r>
            <a:r>
              <a:rPr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lang="ja-JP" altLang="en-US" sz="10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437483" y="10264774"/>
            <a:ext cx="7136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ja-JP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</a:t>
            </a:r>
            <a:endParaRPr lang="ja-JP" altLang="en-US" sz="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6058767" y="10264774"/>
            <a:ext cx="140775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東京都江東区豊洲３－２－３</a:t>
            </a:r>
            <a:endParaRPr lang="ja-JP" altLang="en-US" sz="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1908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66747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問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031586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い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1296425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合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1561264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わ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826103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せ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090942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・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355781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ご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620620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相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885459" y="9444770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B613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談</a:t>
            </a:r>
            <a:endParaRPr lang="ja-JP" altLang="en-US" sz="1800" dirty="0">
              <a:solidFill>
                <a:srgbClr val="EB613B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005801" y="2783346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っ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268588" y="2783346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た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50639" y="734129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家事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965111" y="1715734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594721" y="864593"/>
            <a:ext cx="570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2040797" y="279378"/>
            <a:ext cx="404630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0" b="1" dirty="0">
                <a:solidFill>
                  <a:srgbClr val="EA551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</a:t>
            </a:r>
            <a:r>
              <a:rPr lang="ja-JP" altLang="en-US" sz="10000" b="1" dirty="0">
                <a:solidFill>
                  <a:srgbClr val="F398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政</a:t>
            </a:r>
            <a:r>
              <a:rPr lang="ja-JP" altLang="en-US" sz="10000" b="1" dirty="0">
                <a:solidFill>
                  <a:srgbClr val="EA551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婦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5952435" y="1041797"/>
            <a:ext cx="134363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さんに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164513" y="2024837"/>
            <a:ext cx="570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</a:t>
            </a:r>
          </a:p>
        </p:txBody>
      </p:sp>
      <p:sp>
        <p:nvSpPr>
          <p:cNvPr id="60" name="正方形/長方形 59"/>
          <p:cNvSpPr/>
          <p:nvPr/>
        </p:nvSpPr>
        <p:spPr>
          <a:xfrm rot="-360000">
            <a:off x="5239728" y="1882171"/>
            <a:ext cx="2077813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お任せ</a:t>
            </a:r>
            <a:endParaRPr lang="en-US" altLang="ja-JP" sz="3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3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3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ください</a:t>
            </a:r>
            <a:r>
              <a:rPr lang="en-US" altLang="ja-JP" sz="3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  <a:endParaRPr lang="ja-JP" altLang="en-US" sz="3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594" y="6527591"/>
            <a:ext cx="1335027" cy="1042418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59" y="6517763"/>
            <a:ext cx="954026" cy="1021082"/>
          </a:xfrm>
          <a:prstGeom prst="rect">
            <a:avLst/>
          </a:prstGeom>
        </p:spPr>
      </p:pic>
      <p:cxnSp>
        <p:nvCxnSpPr>
          <p:cNvPr id="90" name="直線コネクタ 89"/>
          <p:cNvCxnSpPr/>
          <p:nvPr/>
        </p:nvCxnSpPr>
        <p:spPr>
          <a:xfrm>
            <a:off x="1005800" y="3207544"/>
            <a:ext cx="91956" cy="413598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2483654" y="3164681"/>
            <a:ext cx="223827" cy="361950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326231" y="3912394"/>
            <a:ext cx="213854" cy="226868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flipH="1">
            <a:off x="1880216" y="3672460"/>
            <a:ext cx="72806" cy="220884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932577" y="4233863"/>
            <a:ext cx="166846" cy="375367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 flipH="1">
            <a:off x="2245519" y="4238625"/>
            <a:ext cx="199727" cy="375367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>
            <a:off x="5808597" y="3269457"/>
            <a:ext cx="0" cy="438150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 flipV="1">
            <a:off x="6791607" y="3552825"/>
            <a:ext cx="326323" cy="321862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 flipH="1" flipV="1">
            <a:off x="6144691" y="4025828"/>
            <a:ext cx="98978" cy="279472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 flipV="1">
            <a:off x="6916346" y="4025828"/>
            <a:ext cx="172635" cy="395718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V="1">
            <a:off x="6542905" y="4609230"/>
            <a:ext cx="274614" cy="308051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 flipH="1" flipV="1">
            <a:off x="5566506" y="4305300"/>
            <a:ext cx="83218" cy="438150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" name="図 13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318" y="5979301"/>
            <a:ext cx="167640" cy="167640"/>
          </a:xfrm>
          <a:prstGeom prst="rect">
            <a:avLst/>
          </a:prstGeom>
        </p:spPr>
      </p:pic>
      <p:pic>
        <p:nvPicPr>
          <p:cNvPr id="134" name="図 13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854" y="5979301"/>
            <a:ext cx="167640" cy="167640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741634" y="5907951"/>
            <a:ext cx="4924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賃金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348032" y="5833013"/>
            <a:ext cx="64633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交通費</a:t>
            </a:r>
            <a:endParaRPr lang="en-US" altLang="ja-JP" sz="1200" dirty="0">
              <a:solidFill>
                <a:srgbClr val="EB613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8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実費</a:t>
            </a:r>
            <a:endParaRPr lang="ja-JP" altLang="en-US" sz="1200" dirty="0">
              <a:solidFill>
                <a:srgbClr val="EB613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278634" y="5907951"/>
            <a:ext cx="954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EB61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紹介手数料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365</Words>
  <Application>Microsoft Office PowerPoint</Application>
  <PresentationFormat>ユーザー設定</PresentationFormat>
  <Paragraphs>90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2017-03-06T05:12:15Z</dcterms:created>
  <dcterms:modified xsi:type="dcterms:W3CDTF">2017-03-06T08:15:02Z</dcterms:modified>
</cp:coreProperties>
</file>