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AC38"/>
    <a:srgbClr val="4B0064"/>
    <a:srgbClr val="F29A76"/>
    <a:srgbClr val="F6AB00"/>
    <a:srgbClr val="F19DAE"/>
    <a:srgbClr val="CD5D00"/>
    <a:srgbClr val="005BAC"/>
    <a:srgbClr val="906E30"/>
    <a:srgbClr val="A4723A"/>
    <a:srgbClr val="6647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63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7931" cy="10908000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3015" y="8585040"/>
            <a:ext cx="1005842" cy="237744"/>
          </a:xfrm>
          <a:prstGeom prst="rect">
            <a:avLst/>
          </a:prstGeom>
        </p:spPr>
      </p:pic>
      <p:sp>
        <p:nvSpPr>
          <p:cNvPr id="9" name="正方形/長方形 8"/>
          <p:cNvSpPr/>
          <p:nvPr/>
        </p:nvSpPr>
        <p:spPr>
          <a:xfrm>
            <a:off x="4968214" y="8511826"/>
            <a:ext cx="9334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solidFill>
                  <a:srgbClr val="22AC38"/>
                </a:solidFill>
              </a:rPr>
              <a:t>Address</a:t>
            </a:r>
            <a:endParaRPr lang="ja-JP" altLang="en-US" sz="1800" dirty="0">
              <a:solidFill>
                <a:srgbClr val="22AC38"/>
              </a:solidFill>
            </a:endParaRPr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3015" y="7780809"/>
            <a:ext cx="536449" cy="237744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3015" y="9828380"/>
            <a:ext cx="609601" cy="237744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549502" y="3530645"/>
            <a:ext cx="318869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6600" dirty="0">
                <a:solidFill>
                  <a:schemeClr val="bg1"/>
                </a:solidFill>
                <a:latin typeface="Calibri" panose="020F0502020204030204" pitchFamily="34" charset="0"/>
              </a:rPr>
              <a:t>2015.7.1</a:t>
            </a:r>
            <a:endParaRPr lang="ja-JP" altLang="en-US" sz="66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4508745" y="7142115"/>
            <a:ext cx="2870851" cy="5386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900" dirty="0">
                <a:solidFill>
                  <a:schemeClr val="bg1"/>
                </a:solidFill>
              </a:rPr>
              <a:t>BOUTIQUE ASKUL</a:t>
            </a:r>
            <a:endParaRPr lang="ja-JP" altLang="en-US" sz="2900" dirty="0">
              <a:solidFill>
                <a:schemeClr val="bg1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4828615" y="8043267"/>
            <a:ext cx="13516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solidFill>
                  <a:schemeClr val="bg1"/>
                </a:solidFill>
              </a:rPr>
              <a:t>03-1234-1111</a:t>
            </a:r>
            <a:endParaRPr lang="ja-JP" altLang="en-US" sz="1600" dirty="0">
              <a:solidFill>
                <a:schemeClr val="bg1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4816740" y="8820198"/>
            <a:ext cx="1244251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700" dirty="0">
                <a:solidFill>
                  <a:schemeClr val="bg1"/>
                </a:solidFill>
              </a:rPr>
              <a:t>〒</a:t>
            </a:r>
            <a:r>
              <a:rPr lang="en-US" altLang="ja-JP" sz="1700" dirty="0">
                <a:solidFill>
                  <a:schemeClr val="bg1"/>
                </a:solidFill>
              </a:rPr>
              <a:t>135-0061</a:t>
            </a:r>
            <a:endParaRPr lang="ja-JP" altLang="en-US" sz="1700" dirty="0">
              <a:solidFill>
                <a:schemeClr val="bg1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4812233" y="9063164"/>
            <a:ext cx="2752349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altLang="ja-JP" sz="2000" dirty="0">
                <a:solidFill>
                  <a:schemeClr val="bg1"/>
                </a:solidFill>
              </a:rPr>
              <a:t>TOKYO-TO KOUTOU-KU</a:t>
            </a:r>
          </a:p>
          <a:p>
            <a:pPr>
              <a:lnSpc>
                <a:spcPts val="2000"/>
              </a:lnSpc>
            </a:pPr>
            <a:r>
              <a:rPr lang="en-US" altLang="ja-JP" sz="2000" dirty="0">
                <a:solidFill>
                  <a:schemeClr val="bg1"/>
                </a:solidFill>
              </a:rPr>
              <a:t>TOYOSU 3-2-3</a:t>
            </a:r>
            <a:endParaRPr lang="ja-JP" altLang="en-US" sz="2000" dirty="0">
              <a:solidFill>
                <a:schemeClr val="bg1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4812233" y="10050200"/>
            <a:ext cx="24617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solidFill>
                  <a:schemeClr val="bg1"/>
                </a:solidFill>
              </a:rPr>
              <a:t>http://www.askult.com/</a:t>
            </a:r>
            <a:endParaRPr lang="ja-JP" altLang="en-US" sz="1800" dirty="0">
              <a:solidFill>
                <a:schemeClr val="bg1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5004790" y="7712537"/>
            <a:ext cx="444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solidFill>
                  <a:srgbClr val="22AC38"/>
                </a:solidFill>
              </a:rPr>
              <a:t>Tel</a:t>
            </a:r>
            <a:endParaRPr lang="ja-JP" altLang="en-US" sz="1800" dirty="0">
              <a:solidFill>
                <a:srgbClr val="22AC38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4968214" y="9760562"/>
            <a:ext cx="5549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solidFill>
                  <a:srgbClr val="22AC38"/>
                </a:solidFill>
              </a:rPr>
              <a:t>URL</a:t>
            </a:r>
            <a:endParaRPr lang="ja-JP" altLang="en-US" sz="1800" dirty="0">
              <a:solidFill>
                <a:srgbClr val="22AC38"/>
              </a:solidFill>
            </a:endParaRP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7823" y="3527477"/>
            <a:ext cx="4047752" cy="1493523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685" y="513084"/>
            <a:ext cx="6345949" cy="2926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129</Words>
  <Application>Microsoft Office PowerPoint</Application>
  <PresentationFormat>ユーザー設定</PresentationFormat>
  <Paragraphs>27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2015-06-04T11:07:04Z</dcterms:created>
  <dcterms:modified xsi:type="dcterms:W3CDTF">2017-03-03T10:15:32Z</dcterms:modified>
</cp:coreProperties>
</file>